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256" r:id="rId2"/>
    <p:sldId id="257" r:id="rId3"/>
    <p:sldId id="266" r:id="rId4"/>
    <p:sldId id="267" r:id="rId5"/>
    <p:sldId id="268" r:id="rId6"/>
    <p:sldId id="258" r:id="rId7"/>
    <p:sldId id="269" r:id="rId8"/>
    <p:sldId id="270" r:id="rId9"/>
    <p:sldId id="259" r:id="rId10"/>
    <p:sldId id="272" r:id="rId11"/>
    <p:sldId id="273" r:id="rId12"/>
    <p:sldId id="261" r:id="rId13"/>
    <p:sldId id="260" r:id="rId14"/>
    <p:sldId id="274" r:id="rId15"/>
    <p:sldId id="275" r:id="rId16"/>
    <p:sldId id="276" r:id="rId17"/>
    <p:sldId id="277" r:id="rId18"/>
    <p:sldId id="262" r:id="rId19"/>
    <p:sldId id="278" r:id="rId20"/>
    <p:sldId id="279" r:id="rId21"/>
    <p:sldId id="280" r:id="rId22"/>
    <p:sldId id="263" r:id="rId23"/>
    <p:sldId id="281" r:id="rId24"/>
    <p:sldId id="264" r:id="rId25"/>
    <p:sldId id="282" r:id="rId26"/>
    <p:sldId id="265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7C5EF-9917-4A6E-8C49-CD7628759B16}" type="doc">
      <dgm:prSet loTypeId="urn:microsoft.com/office/officeart/2011/layout/HexagonRadial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4C4C7307-AD66-466E-9F18-CC65BC10B70E}">
      <dgm:prSet phldrT="[Texto]"/>
      <dgm:spPr/>
      <dgm:t>
        <a:bodyPr/>
        <a:lstStyle/>
        <a:p>
          <a:r>
            <a:rPr lang="es-CR" dirty="0" smtClean="0"/>
            <a:t>Países Desarrollados</a:t>
          </a:r>
          <a:endParaRPr lang="es-CR" dirty="0"/>
        </a:p>
      </dgm:t>
    </dgm:pt>
    <dgm:pt modelId="{AEBD4784-42F0-41CE-A309-A5E3EB39CD43}" type="parTrans" cxnId="{6A61FAAC-19C9-4226-91C1-35DC16D9F1E6}">
      <dgm:prSet/>
      <dgm:spPr/>
      <dgm:t>
        <a:bodyPr/>
        <a:lstStyle/>
        <a:p>
          <a:endParaRPr lang="es-CR"/>
        </a:p>
      </dgm:t>
    </dgm:pt>
    <dgm:pt modelId="{39B9D56B-688F-4D2E-A71C-D4BC8CC5E5F5}" type="sibTrans" cxnId="{6A61FAAC-19C9-4226-91C1-35DC16D9F1E6}">
      <dgm:prSet/>
      <dgm:spPr/>
      <dgm:t>
        <a:bodyPr/>
        <a:lstStyle/>
        <a:p>
          <a:endParaRPr lang="es-CR"/>
        </a:p>
      </dgm:t>
    </dgm:pt>
    <dgm:pt modelId="{79850801-4F19-410C-B2BB-A8E7A54D880F}">
      <dgm:prSet phldrT="[Texto]"/>
      <dgm:spPr/>
      <dgm:t>
        <a:bodyPr/>
        <a:lstStyle/>
        <a:p>
          <a:r>
            <a:rPr lang="es-CR" dirty="0" smtClean="0"/>
            <a:t>Mucha industria</a:t>
          </a:r>
          <a:endParaRPr lang="es-CR" dirty="0"/>
        </a:p>
      </dgm:t>
    </dgm:pt>
    <dgm:pt modelId="{045332E3-568C-4509-8000-394CF8A9A550}" type="parTrans" cxnId="{098A2EEE-3151-42CD-8972-68B7F9DBFD44}">
      <dgm:prSet/>
      <dgm:spPr/>
      <dgm:t>
        <a:bodyPr/>
        <a:lstStyle/>
        <a:p>
          <a:endParaRPr lang="es-CR"/>
        </a:p>
      </dgm:t>
    </dgm:pt>
    <dgm:pt modelId="{BD94CB8F-C1A7-4549-9FD6-A01F42039CE3}" type="sibTrans" cxnId="{098A2EEE-3151-42CD-8972-68B7F9DBFD44}">
      <dgm:prSet/>
      <dgm:spPr/>
      <dgm:t>
        <a:bodyPr/>
        <a:lstStyle/>
        <a:p>
          <a:endParaRPr lang="es-CR"/>
        </a:p>
      </dgm:t>
    </dgm:pt>
    <dgm:pt modelId="{8414295F-5822-45ED-AA36-275E9AC9F83E}">
      <dgm:prSet phldrT="[Texto]"/>
      <dgm:spPr/>
      <dgm:t>
        <a:bodyPr/>
        <a:lstStyle/>
        <a:p>
          <a:r>
            <a:rPr lang="es-CR" dirty="0" smtClean="0"/>
            <a:t>Principal fuente de empleo</a:t>
          </a:r>
          <a:endParaRPr lang="es-CR" dirty="0"/>
        </a:p>
      </dgm:t>
    </dgm:pt>
    <dgm:pt modelId="{713DD478-60E8-40D9-96FD-705547139A95}" type="parTrans" cxnId="{254019C0-B96F-46C8-BCEA-1B478CB362BB}">
      <dgm:prSet/>
      <dgm:spPr/>
      <dgm:t>
        <a:bodyPr/>
        <a:lstStyle/>
        <a:p>
          <a:endParaRPr lang="es-CR"/>
        </a:p>
      </dgm:t>
    </dgm:pt>
    <dgm:pt modelId="{512152A9-A4A8-40CD-BCBF-7E151F9519C7}" type="sibTrans" cxnId="{254019C0-B96F-46C8-BCEA-1B478CB362BB}">
      <dgm:prSet/>
      <dgm:spPr/>
      <dgm:t>
        <a:bodyPr/>
        <a:lstStyle/>
        <a:p>
          <a:endParaRPr lang="es-CR"/>
        </a:p>
      </dgm:t>
    </dgm:pt>
    <dgm:pt modelId="{5EC2DB32-C369-4C43-A906-3314A8DF4BC3}">
      <dgm:prSet phldrT="[Texto]"/>
      <dgm:spPr/>
      <dgm:t>
        <a:bodyPr/>
        <a:lstStyle/>
        <a:p>
          <a:r>
            <a:rPr lang="es-CR" dirty="0" smtClean="0"/>
            <a:t>Muy desarrollados</a:t>
          </a:r>
          <a:endParaRPr lang="es-CR" dirty="0"/>
        </a:p>
      </dgm:t>
    </dgm:pt>
    <dgm:pt modelId="{2529E110-51F9-4831-B5F7-1EA338DAA397}" type="parTrans" cxnId="{91491D70-7E1B-4DFB-8F73-96130902F41A}">
      <dgm:prSet/>
      <dgm:spPr/>
      <dgm:t>
        <a:bodyPr/>
        <a:lstStyle/>
        <a:p>
          <a:endParaRPr lang="es-CR"/>
        </a:p>
      </dgm:t>
    </dgm:pt>
    <dgm:pt modelId="{6D7F5CC1-7CE1-49F4-9894-58D2AF596BAF}" type="sibTrans" cxnId="{91491D70-7E1B-4DFB-8F73-96130902F41A}">
      <dgm:prSet/>
      <dgm:spPr/>
      <dgm:t>
        <a:bodyPr/>
        <a:lstStyle/>
        <a:p>
          <a:endParaRPr lang="es-CR"/>
        </a:p>
      </dgm:t>
    </dgm:pt>
    <dgm:pt modelId="{1EE337E7-04F6-4C49-910E-3953F488EEA4}" type="pres">
      <dgm:prSet presAssocID="{3197C5EF-9917-4A6E-8C49-CD7628759B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0D3C486-D39B-490A-9E5F-2A8009F452C7}" type="pres">
      <dgm:prSet presAssocID="{4C4C7307-AD66-466E-9F18-CC65BC10B70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CR"/>
        </a:p>
      </dgm:t>
    </dgm:pt>
    <dgm:pt modelId="{82257C72-967D-4D03-A423-CF4671B7C801}" type="pres">
      <dgm:prSet presAssocID="{79850801-4F19-410C-B2BB-A8E7A54D880F}" presName="Accent1" presStyleCnt="0"/>
      <dgm:spPr/>
    </dgm:pt>
    <dgm:pt modelId="{B64EA3D5-0007-4F3D-A443-8C419E7D64E3}" type="pres">
      <dgm:prSet presAssocID="{79850801-4F19-410C-B2BB-A8E7A54D880F}" presName="Accent" presStyleLbl="bgShp" presStyleIdx="0" presStyleCnt="3"/>
      <dgm:spPr/>
    </dgm:pt>
    <dgm:pt modelId="{6CC4AD45-6702-485D-A2B8-81308E3820E9}" type="pres">
      <dgm:prSet presAssocID="{79850801-4F19-410C-B2BB-A8E7A54D880F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4054361-3C78-4CB0-82CC-4797A788BD66}" type="pres">
      <dgm:prSet presAssocID="{8414295F-5822-45ED-AA36-275E9AC9F83E}" presName="Accent2" presStyleCnt="0"/>
      <dgm:spPr/>
    </dgm:pt>
    <dgm:pt modelId="{6E33F71E-9054-4C45-8CEC-CCAC63522589}" type="pres">
      <dgm:prSet presAssocID="{8414295F-5822-45ED-AA36-275E9AC9F83E}" presName="Accent" presStyleLbl="bgShp" presStyleIdx="1" presStyleCnt="3"/>
      <dgm:spPr/>
    </dgm:pt>
    <dgm:pt modelId="{7BD46C2B-27DB-44B9-8F3D-899FEE147ED1}" type="pres">
      <dgm:prSet presAssocID="{8414295F-5822-45ED-AA36-275E9AC9F83E}" presName="Child2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4DFD898-DB6F-46B3-A7F3-2E7FFBFF8CB2}" type="pres">
      <dgm:prSet presAssocID="{5EC2DB32-C369-4C43-A906-3314A8DF4BC3}" presName="Accent3" presStyleCnt="0"/>
      <dgm:spPr/>
    </dgm:pt>
    <dgm:pt modelId="{10C11A7C-A800-4571-A1B8-B1BFE25D5CD4}" type="pres">
      <dgm:prSet presAssocID="{5EC2DB32-C369-4C43-A906-3314A8DF4BC3}" presName="Accent" presStyleLbl="bgShp" presStyleIdx="2" presStyleCnt="3"/>
      <dgm:spPr/>
    </dgm:pt>
    <dgm:pt modelId="{70226577-CC96-4345-8857-D1162F983464}" type="pres">
      <dgm:prSet presAssocID="{5EC2DB32-C369-4C43-A906-3314A8DF4BC3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54019C0-B96F-46C8-BCEA-1B478CB362BB}" srcId="{4C4C7307-AD66-466E-9F18-CC65BC10B70E}" destId="{8414295F-5822-45ED-AA36-275E9AC9F83E}" srcOrd="1" destOrd="0" parTransId="{713DD478-60E8-40D9-96FD-705547139A95}" sibTransId="{512152A9-A4A8-40CD-BCBF-7E151F9519C7}"/>
    <dgm:cxn modelId="{1500E833-6872-4A66-8DB6-7E9426B287C9}" type="presOf" srcId="{4C4C7307-AD66-466E-9F18-CC65BC10B70E}" destId="{90D3C486-D39B-490A-9E5F-2A8009F452C7}" srcOrd="0" destOrd="0" presId="urn:microsoft.com/office/officeart/2011/layout/HexagonRadial"/>
    <dgm:cxn modelId="{48378471-044D-4F0B-97D2-E6605F0F5FDB}" type="presOf" srcId="{8414295F-5822-45ED-AA36-275E9AC9F83E}" destId="{7BD46C2B-27DB-44B9-8F3D-899FEE147ED1}" srcOrd="0" destOrd="0" presId="urn:microsoft.com/office/officeart/2011/layout/HexagonRadial"/>
    <dgm:cxn modelId="{6EB90223-24EE-4C1D-8F79-46E3941660EC}" type="presOf" srcId="{79850801-4F19-410C-B2BB-A8E7A54D880F}" destId="{6CC4AD45-6702-485D-A2B8-81308E3820E9}" srcOrd="0" destOrd="0" presId="urn:microsoft.com/office/officeart/2011/layout/HexagonRadial"/>
    <dgm:cxn modelId="{91491D70-7E1B-4DFB-8F73-96130902F41A}" srcId="{4C4C7307-AD66-466E-9F18-CC65BC10B70E}" destId="{5EC2DB32-C369-4C43-A906-3314A8DF4BC3}" srcOrd="2" destOrd="0" parTransId="{2529E110-51F9-4831-B5F7-1EA338DAA397}" sibTransId="{6D7F5CC1-7CE1-49F4-9894-58D2AF596BAF}"/>
    <dgm:cxn modelId="{6A61FAAC-19C9-4226-91C1-35DC16D9F1E6}" srcId="{3197C5EF-9917-4A6E-8C49-CD7628759B16}" destId="{4C4C7307-AD66-466E-9F18-CC65BC10B70E}" srcOrd="0" destOrd="0" parTransId="{AEBD4784-42F0-41CE-A309-A5E3EB39CD43}" sibTransId="{39B9D56B-688F-4D2E-A71C-D4BC8CC5E5F5}"/>
    <dgm:cxn modelId="{DB61E793-A0F1-47CE-A4D9-613A4481F17D}" type="presOf" srcId="{3197C5EF-9917-4A6E-8C49-CD7628759B16}" destId="{1EE337E7-04F6-4C49-910E-3953F488EEA4}" srcOrd="0" destOrd="0" presId="urn:microsoft.com/office/officeart/2011/layout/HexagonRadial"/>
    <dgm:cxn modelId="{B257FB04-8F9D-49DB-BF0D-1D4AFB498126}" type="presOf" srcId="{5EC2DB32-C369-4C43-A906-3314A8DF4BC3}" destId="{70226577-CC96-4345-8857-D1162F983464}" srcOrd="0" destOrd="0" presId="urn:microsoft.com/office/officeart/2011/layout/HexagonRadial"/>
    <dgm:cxn modelId="{098A2EEE-3151-42CD-8972-68B7F9DBFD44}" srcId="{4C4C7307-AD66-466E-9F18-CC65BC10B70E}" destId="{79850801-4F19-410C-B2BB-A8E7A54D880F}" srcOrd="0" destOrd="0" parTransId="{045332E3-568C-4509-8000-394CF8A9A550}" sibTransId="{BD94CB8F-C1A7-4549-9FD6-A01F42039CE3}"/>
    <dgm:cxn modelId="{C0317500-DB17-4B79-8A4D-D01E4241FA41}" type="presParOf" srcId="{1EE337E7-04F6-4C49-910E-3953F488EEA4}" destId="{90D3C486-D39B-490A-9E5F-2A8009F452C7}" srcOrd="0" destOrd="0" presId="urn:microsoft.com/office/officeart/2011/layout/HexagonRadial"/>
    <dgm:cxn modelId="{A03BB71B-B835-401B-9EDB-9BAB208E0D1F}" type="presParOf" srcId="{1EE337E7-04F6-4C49-910E-3953F488EEA4}" destId="{82257C72-967D-4D03-A423-CF4671B7C801}" srcOrd="1" destOrd="0" presId="urn:microsoft.com/office/officeart/2011/layout/HexagonRadial"/>
    <dgm:cxn modelId="{320232AD-7DA4-4CB1-9BE4-9EB710315D57}" type="presParOf" srcId="{82257C72-967D-4D03-A423-CF4671B7C801}" destId="{B64EA3D5-0007-4F3D-A443-8C419E7D64E3}" srcOrd="0" destOrd="0" presId="urn:microsoft.com/office/officeart/2011/layout/HexagonRadial"/>
    <dgm:cxn modelId="{2C5F070B-9261-4D3E-BE4D-B2BA26289910}" type="presParOf" srcId="{1EE337E7-04F6-4C49-910E-3953F488EEA4}" destId="{6CC4AD45-6702-485D-A2B8-81308E3820E9}" srcOrd="2" destOrd="0" presId="urn:microsoft.com/office/officeart/2011/layout/HexagonRadial"/>
    <dgm:cxn modelId="{05B0677B-D857-4651-8B88-DA09CE89A591}" type="presParOf" srcId="{1EE337E7-04F6-4C49-910E-3953F488EEA4}" destId="{64054361-3C78-4CB0-82CC-4797A788BD66}" srcOrd="3" destOrd="0" presId="urn:microsoft.com/office/officeart/2011/layout/HexagonRadial"/>
    <dgm:cxn modelId="{792F565D-777A-4812-9C40-74D7974158AC}" type="presParOf" srcId="{64054361-3C78-4CB0-82CC-4797A788BD66}" destId="{6E33F71E-9054-4C45-8CEC-CCAC63522589}" srcOrd="0" destOrd="0" presId="urn:microsoft.com/office/officeart/2011/layout/HexagonRadial"/>
    <dgm:cxn modelId="{3AE81CA4-B879-4BDB-A10B-BB7BC9589F54}" type="presParOf" srcId="{1EE337E7-04F6-4C49-910E-3953F488EEA4}" destId="{7BD46C2B-27DB-44B9-8F3D-899FEE147ED1}" srcOrd="4" destOrd="0" presId="urn:microsoft.com/office/officeart/2011/layout/HexagonRadial"/>
    <dgm:cxn modelId="{9A3525DC-A87A-4047-BB39-80574FC99259}" type="presParOf" srcId="{1EE337E7-04F6-4C49-910E-3953F488EEA4}" destId="{94DFD898-DB6F-46B3-A7F3-2E7FFBFF8CB2}" srcOrd="5" destOrd="0" presId="urn:microsoft.com/office/officeart/2011/layout/HexagonRadial"/>
    <dgm:cxn modelId="{A1286041-314B-41A8-BB6B-197ED07C694A}" type="presParOf" srcId="{94DFD898-DB6F-46B3-A7F3-2E7FFBFF8CB2}" destId="{10C11A7C-A800-4571-A1B8-B1BFE25D5CD4}" srcOrd="0" destOrd="0" presId="urn:microsoft.com/office/officeart/2011/layout/HexagonRadial"/>
    <dgm:cxn modelId="{60D19BFB-25D4-4BA3-9523-07349329E5E5}" type="presParOf" srcId="{1EE337E7-04F6-4C49-910E-3953F488EEA4}" destId="{70226577-CC96-4345-8857-D1162F983464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97C5EF-9917-4A6E-8C49-CD7628759B16}" type="doc">
      <dgm:prSet loTypeId="urn:microsoft.com/office/officeart/2011/layout/HexagonRadial" loCatId="officeonlin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4C4C7307-AD66-466E-9F18-CC65BC10B70E}">
      <dgm:prSet phldrT="[Texto]"/>
      <dgm:spPr/>
      <dgm:t>
        <a:bodyPr/>
        <a:lstStyle/>
        <a:p>
          <a:r>
            <a:rPr lang="es-CR" dirty="0" smtClean="0"/>
            <a:t>Países Sub-Desarrollados</a:t>
          </a:r>
          <a:endParaRPr lang="es-CR" dirty="0"/>
        </a:p>
      </dgm:t>
    </dgm:pt>
    <dgm:pt modelId="{AEBD4784-42F0-41CE-A309-A5E3EB39CD43}" type="parTrans" cxnId="{6A61FAAC-19C9-4226-91C1-35DC16D9F1E6}">
      <dgm:prSet/>
      <dgm:spPr/>
      <dgm:t>
        <a:bodyPr/>
        <a:lstStyle/>
        <a:p>
          <a:endParaRPr lang="es-CR"/>
        </a:p>
      </dgm:t>
    </dgm:pt>
    <dgm:pt modelId="{39B9D56B-688F-4D2E-A71C-D4BC8CC5E5F5}" type="sibTrans" cxnId="{6A61FAAC-19C9-4226-91C1-35DC16D9F1E6}">
      <dgm:prSet/>
      <dgm:spPr/>
      <dgm:t>
        <a:bodyPr/>
        <a:lstStyle/>
        <a:p>
          <a:endParaRPr lang="es-CR"/>
        </a:p>
      </dgm:t>
    </dgm:pt>
    <dgm:pt modelId="{79850801-4F19-410C-B2BB-A8E7A54D880F}">
      <dgm:prSet phldrT="[Texto]"/>
      <dgm:spPr/>
      <dgm:t>
        <a:bodyPr/>
        <a:lstStyle/>
        <a:p>
          <a:r>
            <a:rPr lang="es-CR" dirty="0" smtClean="0"/>
            <a:t>Poca industria</a:t>
          </a:r>
          <a:endParaRPr lang="es-CR" dirty="0"/>
        </a:p>
      </dgm:t>
    </dgm:pt>
    <dgm:pt modelId="{045332E3-568C-4509-8000-394CF8A9A550}" type="parTrans" cxnId="{098A2EEE-3151-42CD-8972-68B7F9DBFD44}">
      <dgm:prSet/>
      <dgm:spPr/>
      <dgm:t>
        <a:bodyPr/>
        <a:lstStyle/>
        <a:p>
          <a:endParaRPr lang="es-CR"/>
        </a:p>
      </dgm:t>
    </dgm:pt>
    <dgm:pt modelId="{BD94CB8F-C1A7-4549-9FD6-A01F42039CE3}" type="sibTrans" cxnId="{098A2EEE-3151-42CD-8972-68B7F9DBFD44}">
      <dgm:prSet/>
      <dgm:spPr/>
      <dgm:t>
        <a:bodyPr/>
        <a:lstStyle/>
        <a:p>
          <a:endParaRPr lang="es-CR"/>
        </a:p>
      </dgm:t>
    </dgm:pt>
    <dgm:pt modelId="{8414295F-5822-45ED-AA36-275E9AC9F83E}">
      <dgm:prSet phldrT="[Texto]"/>
      <dgm:spPr/>
      <dgm:t>
        <a:bodyPr/>
        <a:lstStyle/>
        <a:p>
          <a:r>
            <a:rPr lang="es-CR" dirty="0" smtClean="0"/>
            <a:t>Son de ensamblaje</a:t>
          </a:r>
          <a:endParaRPr lang="es-CR" dirty="0"/>
        </a:p>
      </dgm:t>
    </dgm:pt>
    <dgm:pt modelId="{713DD478-60E8-40D9-96FD-705547139A95}" type="parTrans" cxnId="{254019C0-B96F-46C8-BCEA-1B478CB362BB}">
      <dgm:prSet/>
      <dgm:spPr/>
      <dgm:t>
        <a:bodyPr/>
        <a:lstStyle/>
        <a:p>
          <a:endParaRPr lang="es-CR"/>
        </a:p>
      </dgm:t>
    </dgm:pt>
    <dgm:pt modelId="{512152A9-A4A8-40CD-BCBF-7E151F9519C7}" type="sibTrans" cxnId="{254019C0-B96F-46C8-BCEA-1B478CB362BB}">
      <dgm:prSet/>
      <dgm:spPr/>
      <dgm:t>
        <a:bodyPr/>
        <a:lstStyle/>
        <a:p>
          <a:endParaRPr lang="es-CR"/>
        </a:p>
      </dgm:t>
    </dgm:pt>
    <dgm:pt modelId="{5EC2DB32-C369-4C43-A906-3314A8DF4BC3}">
      <dgm:prSet phldrT="[Texto]"/>
      <dgm:spPr/>
      <dgm:t>
        <a:bodyPr/>
        <a:lstStyle/>
        <a:p>
          <a:r>
            <a:rPr lang="es-CR" dirty="0" smtClean="0"/>
            <a:t>Poco desarrollados</a:t>
          </a:r>
          <a:endParaRPr lang="es-CR" dirty="0"/>
        </a:p>
      </dgm:t>
    </dgm:pt>
    <dgm:pt modelId="{2529E110-51F9-4831-B5F7-1EA338DAA397}" type="parTrans" cxnId="{91491D70-7E1B-4DFB-8F73-96130902F41A}">
      <dgm:prSet/>
      <dgm:spPr/>
      <dgm:t>
        <a:bodyPr/>
        <a:lstStyle/>
        <a:p>
          <a:endParaRPr lang="es-CR"/>
        </a:p>
      </dgm:t>
    </dgm:pt>
    <dgm:pt modelId="{6D7F5CC1-7CE1-49F4-9894-58D2AF596BAF}" type="sibTrans" cxnId="{91491D70-7E1B-4DFB-8F73-96130902F41A}">
      <dgm:prSet/>
      <dgm:spPr/>
      <dgm:t>
        <a:bodyPr/>
        <a:lstStyle/>
        <a:p>
          <a:endParaRPr lang="es-CR"/>
        </a:p>
      </dgm:t>
    </dgm:pt>
    <dgm:pt modelId="{1EE337E7-04F6-4C49-910E-3953F488EEA4}" type="pres">
      <dgm:prSet presAssocID="{3197C5EF-9917-4A6E-8C49-CD7628759B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0D3C486-D39B-490A-9E5F-2A8009F452C7}" type="pres">
      <dgm:prSet presAssocID="{4C4C7307-AD66-466E-9F18-CC65BC10B70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CR"/>
        </a:p>
      </dgm:t>
    </dgm:pt>
    <dgm:pt modelId="{82257C72-967D-4D03-A423-CF4671B7C801}" type="pres">
      <dgm:prSet presAssocID="{79850801-4F19-410C-B2BB-A8E7A54D880F}" presName="Accent1" presStyleCnt="0"/>
      <dgm:spPr/>
    </dgm:pt>
    <dgm:pt modelId="{B64EA3D5-0007-4F3D-A443-8C419E7D64E3}" type="pres">
      <dgm:prSet presAssocID="{79850801-4F19-410C-B2BB-A8E7A54D880F}" presName="Accent" presStyleLbl="bgShp" presStyleIdx="0" presStyleCnt="3"/>
      <dgm:spPr/>
    </dgm:pt>
    <dgm:pt modelId="{6CC4AD45-6702-485D-A2B8-81308E3820E9}" type="pres">
      <dgm:prSet presAssocID="{79850801-4F19-410C-B2BB-A8E7A54D880F}" presName="Child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4054361-3C78-4CB0-82CC-4797A788BD66}" type="pres">
      <dgm:prSet presAssocID="{8414295F-5822-45ED-AA36-275E9AC9F83E}" presName="Accent2" presStyleCnt="0"/>
      <dgm:spPr/>
    </dgm:pt>
    <dgm:pt modelId="{6E33F71E-9054-4C45-8CEC-CCAC63522589}" type="pres">
      <dgm:prSet presAssocID="{8414295F-5822-45ED-AA36-275E9AC9F83E}" presName="Accent" presStyleLbl="bgShp" presStyleIdx="1" presStyleCnt="3"/>
      <dgm:spPr/>
    </dgm:pt>
    <dgm:pt modelId="{7BD46C2B-27DB-44B9-8F3D-899FEE147ED1}" type="pres">
      <dgm:prSet presAssocID="{8414295F-5822-45ED-AA36-275E9AC9F83E}" presName="Child2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4DFD898-DB6F-46B3-A7F3-2E7FFBFF8CB2}" type="pres">
      <dgm:prSet presAssocID="{5EC2DB32-C369-4C43-A906-3314A8DF4BC3}" presName="Accent3" presStyleCnt="0"/>
      <dgm:spPr/>
    </dgm:pt>
    <dgm:pt modelId="{10C11A7C-A800-4571-A1B8-B1BFE25D5CD4}" type="pres">
      <dgm:prSet presAssocID="{5EC2DB32-C369-4C43-A906-3314A8DF4BC3}" presName="Accent" presStyleLbl="bgShp" presStyleIdx="2" presStyleCnt="3"/>
      <dgm:spPr/>
    </dgm:pt>
    <dgm:pt modelId="{70226577-CC96-4345-8857-D1162F983464}" type="pres">
      <dgm:prSet presAssocID="{5EC2DB32-C369-4C43-A906-3314A8DF4BC3}" presName="Child3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1491D70-7E1B-4DFB-8F73-96130902F41A}" srcId="{4C4C7307-AD66-466E-9F18-CC65BC10B70E}" destId="{5EC2DB32-C369-4C43-A906-3314A8DF4BC3}" srcOrd="2" destOrd="0" parTransId="{2529E110-51F9-4831-B5F7-1EA338DAA397}" sibTransId="{6D7F5CC1-7CE1-49F4-9894-58D2AF596BAF}"/>
    <dgm:cxn modelId="{D0420964-6876-4E93-A3E0-E53352A30466}" type="presOf" srcId="{4C4C7307-AD66-466E-9F18-CC65BC10B70E}" destId="{90D3C486-D39B-490A-9E5F-2A8009F452C7}" srcOrd="0" destOrd="0" presId="urn:microsoft.com/office/officeart/2011/layout/HexagonRadial"/>
    <dgm:cxn modelId="{8051E25C-F08D-464A-8352-0862CE975D82}" type="presOf" srcId="{8414295F-5822-45ED-AA36-275E9AC9F83E}" destId="{7BD46C2B-27DB-44B9-8F3D-899FEE147ED1}" srcOrd="0" destOrd="0" presId="urn:microsoft.com/office/officeart/2011/layout/HexagonRadial"/>
    <dgm:cxn modelId="{254019C0-B96F-46C8-BCEA-1B478CB362BB}" srcId="{4C4C7307-AD66-466E-9F18-CC65BC10B70E}" destId="{8414295F-5822-45ED-AA36-275E9AC9F83E}" srcOrd="1" destOrd="0" parTransId="{713DD478-60E8-40D9-96FD-705547139A95}" sibTransId="{512152A9-A4A8-40CD-BCBF-7E151F9519C7}"/>
    <dgm:cxn modelId="{74F46E3D-F251-4A96-8A2C-3F34063CB15A}" type="presOf" srcId="{5EC2DB32-C369-4C43-A906-3314A8DF4BC3}" destId="{70226577-CC96-4345-8857-D1162F983464}" srcOrd="0" destOrd="0" presId="urn:microsoft.com/office/officeart/2011/layout/HexagonRadial"/>
    <dgm:cxn modelId="{697E983D-6D83-4889-B5F3-CE6ECA92C175}" type="presOf" srcId="{3197C5EF-9917-4A6E-8C49-CD7628759B16}" destId="{1EE337E7-04F6-4C49-910E-3953F488EEA4}" srcOrd="0" destOrd="0" presId="urn:microsoft.com/office/officeart/2011/layout/HexagonRadial"/>
    <dgm:cxn modelId="{098A2EEE-3151-42CD-8972-68B7F9DBFD44}" srcId="{4C4C7307-AD66-466E-9F18-CC65BC10B70E}" destId="{79850801-4F19-410C-B2BB-A8E7A54D880F}" srcOrd="0" destOrd="0" parTransId="{045332E3-568C-4509-8000-394CF8A9A550}" sibTransId="{BD94CB8F-C1A7-4549-9FD6-A01F42039CE3}"/>
    <dgm:cxn modelId="{6A61FAAC-19C9-4226-91C1-35DC16D9F1E6}" srcId="{3197C5EF-9917-4A6E-8C49-CD7628759B16}" destId="{4C4C7307-AD66-466E-9F18-CC65BC10B70E}" srcOrd="0" destOrd="0" parTransId="{AEBD4784-42F0-41CE-A309-A5E3EB39CD43}" sibTransId="{39B9D56B-688F-4D2E-A71C-D4BC8CC5E5F5}"/>
    <dgm:cxn modelId="{331C722B-FE21-40B5-BF15-EA13682DEB9F}" type="presOf" srcId="{79850801-4F19-410C-B2BB-A8E7A54D880F}" destId="{6CC4AD45-6702-485D-A2B8-81308E3820E9}" srcOrd="0" destOrd="0" presId="urn:microsoft.com/office/officeart/2011/layout/HexagonRadial"/>
    <dgm:cxn modelId="{2C38EB63-E539-4EC0-A578-653D8FBC00A1}" type="presParOf" srcId="{1EE337E7-04F6-4C49-910E-3953F488EEA4}" destId="{90D3C486-D39B-490A-9E5F-2A8009F452C7}" srcOrd="0" destOrd="0" presId="urn:microsoft.com/office/officeart/2011/layout/HexagonRadial"/>
    <dgm:cxn modelId="{FFFCAFD4-030C-444E-BA30-09A793FCB772}" type="presParOf" srcId="{1EE337E7-04F6-4C49-910E-3953F488EEA4}" destId="{82257C72-967D-4D03-A423-CF4671B7C801}" srcOrd="1" destOrd="0" presId="urn:microsoft.com/office/officeart/2011/layout/HexagonRadial"/>
    <dgm:cxn modelId="{09FE9880-8F1E-4ADC-9716-E2A0EA15DB51}" type="presParOf" srcId="{82257C72-967D-4D03-A423-CF4671B7C801}" destId="{B64EA3D5-0007-4F3D-A443-8C419E7D64E3}" srcOrd="0" destOrd="0" presId="urn:microsoft.com/office/officeart/2011/layout/HexagonRadial"/>
    <dgm:cxn modelId="{71B341B2-C595-43E1-A21D-3FBE09834767}" type="presParOf" srcId="{1EE337E7-04F6-4C49-910E-3953F488EEA4}" destId="{6CC4AD45-6702-485D-A2B8-81308E3820E9}" srcOrd="2" destOrd="0" presId="urn:microsoft.com/office/officeart/2011/layout/HexagonRadial"/>
    <dgm:cxn modelId="{32DE1CA4-4172-4485-9A19-F01AF632E990}" type="presParOf" srcId="{1EE337E7-04F6-4C49-910E-3953F488EEA4}" destId="{64054361-3C78-4CB0-82CC-4797A788BD66}" srcOrd="3" destOrd="0" presId="urn:microsoft.com/office/officeart/2011/layout/HexagonRadial"/>
    <dgm:cxn modelId="{03A7A725-D77A-470C-97D2-212D9621BA64}" type="presParOf" srcId="{64054361-3C78-4CB0-82CC-4797A788BD66}" destId="{6E33F71E-9054-4C45-8CEC-CCAC63522589}" srcOrd="0" destOrd="0" presId="urn:microsoft.com/office/officeart/2011/layout/HexagonRadial"/>
    <dgm:cxn modelId="{FFD892FD-8FB3-4F03-9BB6-A74FBC6257F7}" type="presParOf" srcId="{1EE337E7-04F6-4C49-910E-3953F488EEA4}" destId="{7BD46C2B-27DB-44B9-8F3D-899FEE147ED1}" srcOrd="4" destOrd="0" presId="urn:microsoft.com/office/officeart/2011/layout/HexagonRadial"/>
    <dgm:cxn modelId="{3AD14C32-2299-4F7A-A3A8-F4A8460AA27D}" type="presParOf" srcId="{1EE337E7-04F6-4C49-910E-3953F488EEA4}" destId="{94DFD898-DB6F-46B3-A7F3-2E7FFBFF8CB2}" srcOrd="5" destOrd="0" presId="urn:microsoft.com/office/officeart/2011/layout/HexagonRadial"/>
    <dgm:cxn modelId="{D5731365-C7CF-4056-96CA-6D1B3814C840}" type="presParOf" srcId="{94DFD898-DB6F-46B3-A7F3-2E7FFBFF8CB2}" destId="{10C11A7C-A800-4571-A1B8-B1BFE25D5CD4}" srcOrd="0" destOrd="0" presId="urn:microsoft.com/office/officeart/2011/layout/HexagonRadial"/>
    <dgm:cxn modelId="{0BA8D4D8-F955-4EFF-9403-22D9A13252CC}" type="presParOf" srcId="{1EE337E7-04F6-4C49-910E-3953F488EEA4}" destId="{70226577-CC96-4345-8857-D1162F983464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CC0B8-DED2-4C70-A2A0-EF416035C035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4FE40453-0B74-41CE-99FE-DFAE2F11AF2E}">
      <dgm:prSet phldrT="[Texto]"/>
      <dgm:spPr/>
      <dgm:t>
        <a:bodyPr/>
        <a:lstStyle/>
        <a:p>
          <a:r>
            <a:rPr lang="es-CR" dirty="0" smtClean="0"/>
            <a:t>Sistemas agrícolas</a:t>
          </a:r>
          <a:endParaRPr lang="es-CR" dirty="0"/>
        </a:p>
      </dgm:t>
    </dgm:pt>
    <dgm:pt modelId="{A1EE8343-297E-4710-B311-E307FACD25A5}" type="parTrans" cxnId="{2A2334E7-98B1-4454-9FF7-F7023C35A445}">
      <dgm:prSet/>
      <dgm:spPr/>
      <dgm:t>
        <a:bodyPr/>
        <a:lstStyle/>
        <a:p>
          <a:endParaRPr lang="es-CR"/>
        </a:p>
      </dgm:t>
    </dgm:pt>
    <dgm:pt modelId="{B5E2C4CC-6957-4CFA-8FDE-F01740B97DE4}" type="sibTrans" cxnId="{2A2334E7-98B1-4454-9FF7-F7023C35A445}">
      <dgm:prSet/>
      <dgm:spPr/>
      <dgm:t>
        <a:bodyPr/>
        <a:lstStyle/>
        <a:p>
          <a:endParaRPr lang="es-CR"/>
        </a:p>
      </dgm:t>
    </dgm:pt>
    <dgm:pt modelId="{46133F8E-7BC7-43AC-8DE1-35A9DB478C54}">
      <dgm:prSet phldrT="[Texto]"/>
      <dgm:spPr/>
      <dgm:t>
        <a:bodyPr/>
        <a:lstStyle/>
        <a:p>
          <a:r>
            <a:rPr lang="es-CR" dirty="0" smtClean="0"/>
            <a:t>Tipos</a:t>
          </a:r>
          <a:endParaRPr lang="es-CR" dirty="0"/>
        </a:p>
      </dgm:t>
    </dgm:pt>
    <dgm:pt modelId="{2A887A7A-E3E5-4F92-9141-BB632E8A1ED8}" type="parTrans" cxnId="{F199BA18-BFF7-46A1-8083-EC33657D5EF8}">
      <dgm:prSet/>
      <dgm:spPr/>
      <dgm:t>
        <a:bodyPr/>
        <a:lstStyle/>
        <a:p>
          <a:endParaRPr lang="es-CR"/>
        </a:p>
      </dgm:t>
    </dgm:pt>
    <dgm:pt modelId="{A098876D-EED9-41D6-A320-D980BCE22008}" type="sibTrans" cxnId="{F199BA18-BFF7-46A1-8083-EC33657D5EF8}">
      <dgm:prSet/>
      <dgm:spPr/>
      <dgm:t>
        <a:bodyPr/>
        <a:lstStyle/>
        <a:p>
          <a:endParaRPr lang="es-CR"/>
        </a:p>
      </dgm:t>
    </dgm:pt>
    <dgm:pt modelId="{3DE5D12C-3305-42D4-BB0F-008EEB890E48}">
      <dgm:prSet phldrT="[Texto]"/>
      <dgm:spPr/>
      <dgm:t>
        <a:bodyPr/>
        <a:lstStyle/>
        <a:p>
          <a:r>
            <a:rPr lang="es-CR" dirty="0" smtClean="0"/>
            <a:t>Conjuntos Agrícolas</a:t>
          </a:r>
          <a:endParaRPr lang="es-CR" dirty="0"/>
        </a:p>
      </dgm:t>
    </dgm:pt>
    <dgm:pt modelId="{A1DF33C0-A305-47DB-ADE0-D018C2FA595B}" type="parTrans" cxnId="{4E005317-6D3C-4EDB-A7F6-E9CBCF33B2B1}">
      <dgm:prSet/>
      <dgm:spPr/>
      <dgm:t>
        <a:bodyPr/>
        <a:lstStyle/>
        <a:p>
          <a:endParaRPr lang="es-CR"/>
        </a:p>
      </dgm:t>
    </dgm:pt>
    <dgm:pt modelId="{FD9DCB26-57D3-46A7-B985-5BFB38D63AFC}" type="sibTrans" cxnId="{4E005317-6D3C-4EDB-A7F6-E9CBCF33B2B1}">
      <dgm:prSet/>
      <dgm:spPr/>
      <dgm:t>
        <a:bodyPr/>
        <a:lstStyle/>
        <a:p>
          <a:endParaRPr lang="es-CR"/>
        </a:p>
      </dgm:t>
    </dgm:pt>
    <dgm:pt modelId="{4E41F35B-D7D6-49EB-A110-6AEBD8AB3B38}">
      <dgm:prSet phldrT="[Texto]"/>
      <dgm:spPr/>
      <dgm:t>
        <a:bodyPr/>
        <a:lstStyle/>
        <a:p>
          <a:r>
            <a:rPr lang="es-CR" dirty="0" smtClean="0"/>
            <a:t>Tenencia de la Tierra</a:t>
          </a:r>
          <a:endParaRPr lang="es-CR" dirty="0"/>
        </a:p>
      </dgm:t>
    </dgm:pt>
    <dgm:pt modelId="{A294E6A7-5DD1-4C95-B38F-499D8BDA527B}" type="parTrans" cxnId="{7848F311-0DCE-41BC-9610-1909B852ACA0}">
      <dgm:prSet/>
      <dgm:spPr/>
      <dgm:t>
        <a:bodyPr/>
        <a:lstStyle/>
        <a:p>
          <a:endParaRPr lang="es-CR"/>
        </a:p>
      </dgm:t>
    </dgm:pt>
    <dgm:pt modelId="{46698E2F-BA05-4E47-B8F2-3D153EB65F78}" type="sibTrans" cxnId="{7848F311-0DCE-41BC-9610-1909B852ACA0}">
      <dgm:prSet/>
      <dgm:spPr/>
      <dgm:t>
        <a:bodyPr/>
        <a:lstStyle/>
        <a:p>
          <a:endParaRPr lang="es-CR"/>
        </a:p>
      </dgm:t>
    </dgm:pt>
    <dgm:pt modelId="{D5A85955-1037-4171-91B9-3C994E21D268}">
      <dgm:prSet phldrT="[Texto]"/>
      <dgm:spPr/>
      <dgm:t>
        <a:bodyPr/>
        <a:lstStyle/>
        <a:p>
          <a:r>
            <a:rPr lang="es-CR" dirty="0" smtClean="0"/>
            <a:t>Intensiva</a:t>
          </a:r>
          <a:endParaRPr lang="es-CR" dirty="0"/>
        </a:p>
      </dgm:t>
    </dgm:pt>
    <dgm:pt modelId="{58EA6BDF-89ED-4F1F-931E-67F8A97461B4}" type="parTrans" cxnId="{C52E6F6E-6D61-442B-8853-B1E024C1F30F}">
      <dgm:prSet/>
      <dgm:spPr/>
      <dgm:t>
        <a:bodyPr/>
        <a:lstStyle/>
        <a:p>
          <a:endParaRPr lang="es-CR"/>
        </a:p>
      </dgm:t>
    </dgm:pt>
    <dgm:pt modelId="{A88BA2CD-677D-4A35-B1CE-49CD6FB346B9}" type="sibTrans" cxnId="{C52E6F6E-6D61-442B-8853-B1E024C1F30F}">
      <dgm:prSet/>
      <dgm:spPr/>
      <dgm:t>
        <a:bodyPr/>
        <a:lstStyle/>
        <a:p>
          <a:endParaRPr lang="es-CR"/>
        </a:p>
      </dgm:t>
    </dgm:pt>
    <dgm:pt modelId="{215DF39F-629E-47F8-BFBA-275B9AC4A544}">
      <dgm:prSet phldrT="[Texto]"/>
      <dgm:spPr/>
      <dgm:t>
        <a:bodyPr/>
        <a:lstStyle/>
        <a:p>
          <a:r>
            <a:rPr lang="es-CR" dirty="0" smtClean="0"/>
            <a:t>Extensiva</a:t>
          </a:r>
          <a:endParaRPr lang="es-CR" dirty="0"/>
        </a:p>
      </dgm:t>
    </dgm:pt>
    <dgm:pt modelId="{2B81FDD5-6C87-4A45-9736-98B6C574129B}" type="parTrans" cxnId="{145BDB28-BC9A-4AAE-BF7D-AF95F91AC67A}">
      <dgm:prSet/>
      <dgm:spPr/>
      <dgm:t>
        <a:bodyPr/>
        <a:lstStyle/>
        <a:p>
          <a:endParaRPr lang="es-CR"/>
        </a:p>
      </dgm:t>
    </dgm:pt>
    <dgm:pt modelId="{A7AABB00-C88A-435D-B6CC-0411924056C0}" type="sibTrans" cxnId="{145BDB28-BC9A-4AAE-BF7D-AF95F91AC67A}">
      <dgm:prSet/>
      <dgm:spPr/>
      <dgm:t>
        <a:bodyPr/>
        <a:lstStyle/>
        <a:p>
          <a:endParaRPr lang="es-CR"/>
        </a:p>
      </dgm:t>
    </dgm:pt>
    <dgm:pt modelId="{BB4AC22A-65DE-445C-AB5E-FE8DF74B2EF1}">
      <dgm:prSet phldrT="[Texto]"/>
      <dgm:spPr/>
      <dgm:t>
        <a:bodyPr/>
        <a:lstStyle/>
        <a:p>
          <a:r>
            <a:rPr lang="es-CR" dirty="0" smtClean="0"/>
            <a:t>Propiedad Pequeña</a:t>
          </a:r>
          <a:endParaRPr lang="es-CR" dirty="0"/>
        </a:p>
      </dgm:t>
    </dgm:pt>
    <dgm:pt modelId="{C2C3748E-258D-4AA6-9AE5-A05F052C3A9C}" type="parTrans" cxnId="{148F6AF1-18DA-45C7-918C-520109FECBD1}">
      <dgm:prSet/>
      <dgm:spPr/>
      <dgm:t>
        <a:bodyPr/>
        <a:lstStyle/>
        <a:p>
          <a:endParaRPr lang="es-CR"/>
        </a:p>
      </dgm:t>
    </dgm:pt>
    <dgm:pt modelId="{0BC89C2E-1F75-4BA7-9CCF-1E3F6FC69961}" type="sibTrans" cxnId="{148F6AF1-18DA-45C7-918C-520109FECBD1}">
      <dgm:prSet/>
      <dgm:spPr/>
      <dgm:t>
        <a:bodyPr/>
        <a:lstStyle/>
        <a:p>
          <a:endParaRPr lang="es-CR"/>
        </a:p>
      </dgm:t>
    </dgm:pt>
    <dgm:pt modelId="{73705038-B92C-40DD-8D6C-369ED9328598}">
      <dgm:prSet phldrT="[Texto]"/>
      <dgm:spPr/>
      <dgm:t>
        <a:bodyPr/>
        <a:lstStyle/>
        <a:p>
          <a:r>
            <a:rPr lang="es-CR" dirty="0" smtClean="0"/>
            <a:t>Gran propiedad privada</a:t>
          </a:r>
          <a:endParaRPr lang="es-CR" dirty="0"/>
        </a:p>
      </dgm:t>
    </dgm:pt>
    <dgm:pt modelId="{3161BE90-91A6-49AF-92B9-6016CB8410DC}" type="parTrans" cxnId="{5EA75FCE-F8B5-4D45-8B8C-751896AB58E2}">
      <dgm:prSet/>
      <dgm:spPr/>
      <dgm:t>
        <a:bodyPr/>
        <a:lstStyle/>
        <a:p>
          <a:endParaRPr lang="es-CR"/>
        </a:p>
      </dgm:t>
    </dgm:pt>
    <dgm:pt modelId="{23B315C8-6502-463A-8FBA-AD60D43458F8}" type="sibTrans" cxnId="{5EA75FCE-F8B5-4D45-8B8C-751896AB58E2}">
      <dgm:prSet/>
      <dgm:spPr/>
      <dgm:t>
        <a:bodyPr/>
        <a:lstStyle/>
        <a:p>
          <a:endParaRPr lang="es-CR"/>
        </a:p>
      </dgm:t>
    </dgm:pt>
    <dgm:pt modelId="{3EF25A41-8EE3-4AE0-8140-F598B5AA313D}">
      <dgm:prSet phldrT="[Texto]"/>
      <dgm:spPr/>
      <dgm:t>
        <a:bodyPr/>
        <a:lstStyle/>
        <a:p>
          <a:r>
            <a:rPr lang="es-CR" dirty="0" smtClean="0"/>
            <a:t>Comunal</a:t>
          </a:r>
          <a:endParaRPr lang="es-CR" dirty="0"/>
        </a:p>
      </dgm:t>
    </dgm:pt>
    <dgm:pt modelId="{5F87FCAA-AD49-42E0-B36C-4469CAB3D674}" type="parTrans" cxnId="{0FC0CAD1-75C2-49D6-A4DA-79CC4E29FF9C}">
      <dgm:prSet/>
      <dgm:spPr/>
      <dgm:t>
        <a:bodyPr/>
        <a:lstStyle/>
        <a:p>
          <a:endParaRPr lang="es-CR"/>
        </a:p>
      </dgm:t>
    </dgm:pt>
    <dgm:pt modelId="{F056BBE2-E13D-411B-B799-0597E15AFFA1}" type="sibTrans" cxnId="{0FC0CAD1-75C2-49D6-A4DA-79CC4E29FF9C}">
      <dgm:prSet/>
      <dgm:spPr/>
      <dgm:t>
        <a:bodyPr/>
        <a:lstStyle/>
        <a:p>
          <a:endParaRPr lang="es-CR"/>
        </a:p>
      </dgm:t>
    </dgm:pt>
    <dgm:pt modelId="{12861E68-49FA-4BC1-AF73-4F14C4953FEB}">
      <dgm:prSet phldrT="[Texto]"/>
      <dgm:spPr/>
      <dgm:t>
        <a:bodyPr/>
        <a:lstStyle/>
        <a:p>
          <a:r>
            <a:rPr lang="es-CR" dirty="0" smtClean="0"/>
            <a:t>Finca estatal</a:t>
          </a:r>
          <a:endParaRPr lang="es-CR" dirty="0"/>
        </a:p>
      </dgm:t>
    </dgm:pt>
    <dgm:pt modelId="{D1984198-02FC-401E-A86C-CA79E4058AF7}" type="parTrans" cxnId="{019D5B1E-F492-46C6-8DB6-301AEBF75547}">
      <dgm:prSet/>
      <dgm:spPr/>
      <dgm:t>
        <a:bodyPr/>
        <a:lstStyle/>
        <a:p>
          <a:endParaRPr lang="es-CR"/>
        </a:p>
      </dgm:t>
    </dgm:pt>
    <dgm:pt modelId="{F1C2FCDD-65AB-4A98-9C5E-9492AEFDCC5B}" type="sibTrans" cxnId="{019D5B1E-F492-46C6-8DB6-301AEBF75547}">
      <dgm:prSet/>
      <dgm:spPr/>
      <dgm:t>
        <a:bodyPr/>
        <a:lstStyle/>
        <a:p>
          <a:endParaRPr lang="es-CR"/>
        </a:p>
      </dgm:t>
    </dgm:pt>
    <dgm:pt modelId="{6222230A-3294-4812-B010-10C9F4EDD116}">
      <dgm:prSet phldrT="[Texto]"/>
      <dgm:spPr/>
      <dgm:t>
        <a:bodyPr/>
        <a:lstStyle/>
        <a:p>
          <a:r>
            <a:rPr lang="es-CR" dirty="0" smtClean="0"/>
            <a:t>Tropicales</a:t>
          </a:r>
          <a:endParaRPr lang="es-CR" dirty="0"/>
        </a:p>
      </dgm:t>
    </dgm:pt>
    <dgm:pt modelId="{474A8BCB-DC59-45D8-A638-037FB1CB9AD7}" type="parTrans" cxnId="{DB6BB1A4-C09D-467C-A758-D2BF7600A304}">
      <dgm:prSet/>
      <dgm:spPr/>
      <dgm:t>
        <a:bodyPr/>
        <a:lstStyle/>
        <a:p>
          <a:endParaRPr lang="es-CR"/>
        </a:p>
      </dgm:t>
    </dgm:pt>
    <dgm:pt modelId="{52B21F8C-D170-4AAA-9642-2A09A3B0DCA7}" type="sibTrans" cxnId="{DB6BB1A4-C09D-467C-A758-D2BF7600A304}">
      <dgm:prSet/>
      <dgm:spPr/>
      <dgm:t>
        <a:bodyPr/>
        <a:lstStyle/>
        <a:p>
          <a:endParaRPr lang="es-CR"/>
        </a:p>
      </dgm:t>
    </dgm:pt>
    <dgm:pt modelId="{D35EA3E0-4E05-4EBA-9BBD-9427F24564E0}">
      <dgm:prSet phldrT="[Texto]"/>
      <dgm:spPr/>
      <dgm:t>
        <a:bodyPr/>
        <a:lstStyle/>
        <a:p>
          <a:r>
            <a:rPr lang="es-CR" dirty="0" smtClean="0"/>
            <a:t>Templadas</a:t>
          </a:r>
          <a:endParaRPr lang="es-CR" dirty="0"/>
        </a:p>
      </dgm:t>
    </dgm:pt>
    <dgm:pt modelId="{530496DE-67F5-4690-87AD-83196B4CC876}" type="parTrans" cxnId="{64F5B7A8-F4D7-4802-AFC4-9BF0BB9CEAED}">
      <dgm:prSet/>
      <dgm:spPr/>
      <dgm:t>
        <a:bodyPr/>
        <a:lstStyle/>
        <a:p>
          <a:endParaRPr lang="es-CR"/>
        </a:p>
      </dgm:t>
    </dgm:pt>
    <dgm:pt modelId="{4FAD2D88-FCA1-49C9-99D4-E3D4F1E5A444}" type="sibTrans" cxnId="{64F5B7A8-F4D7-4802-AFC4-9BF0BB9CEAED}">
      <dgm:prSet/>
      <dgm:spPr/>
      <dgm:t>
        <a:bodyPr/>
        <a:lstStyle/>
        <a:p>
          <a:endParaRPr lang="es-CR"/>
        </a:p>
      </dgm:t>
    </dgm:pt>
    <dgm:pt modelId="{4A304F20-562D-4321-A080-50EEE25E256D}">
      <dgm:prSet phldrT="[Texto]"/>
      <dgm:spPr/>
      <dgm:t>
        <a:bodyPr/>
        <a:lstStyle/>
        <a:p>
          <a:r>
            <a:rPr lang="es-CR" dirty="0" smtClean="0"/>
            <a:t>Mediterráneo</a:t>
          </a:r>
          <a:endParaRPr lang="es-CR" dirty="0"/>
        </a:p>
      </dgm:t>
    </dgm:pt>
    <dgm:pt modelId="{E3C26ACE-50AA-4582-B1FA-5AC4AC7A4D4E}" type="parTrans" cxnId="{99C19407-BD21-49A1-8153-6B064CD3B252}">
      <dgm:prSet/>
      <dgm:spPr/>
      <dgm:t>
        <a:bodyPr/>
        <a:lstStyle/>
        <a:p>
          <a:endParaRPr lang="es-CR"/>
        </a:p>
      </dgm:t>
    </dgm:pt>
    <dgm:pt modelId="{CA416E8C-AE30-4D35-9840-14C940FF6570}" type="sibTrans" cxnId="{99C19407-BD21-49A1-8153-6B064CD3B252}">
      <dgm:prSet/>
      <dgm:spPr/>
      <dgm:t>
        <a:bodyPr/>
        <a:lstStyle/>
        <a:p>
          <a:endParaRPr lang="es-CR"/>
        </a:p>
      </dgm:t>
    </dgm:pt>
    <dgm:pt modelId="{1750B0A8-2503-4D53-A510-634AB971FB1B}" type="pres">
      <dgm:prSet presAssocID="{D81CC0B8-DED2-4C70-A2A0-EF416035C0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28A5312-5933-42DF-A9E7-DE74B4552DAF}" type="pres">
      <dgm:prSet presAssocID="{4FE40453-0B74-41CE-99FE-DFAE2F11AF2E}" presName="Parent" presStyleLbl="node0" presStyleIdx="0" presStyleCnt="1" custLinFactNeighborX="-45352" custLinFactNeighborY="-12528">
        <dgm:presLayoutVars>
          <dgm:chMax val="6"/>
          <dgm:chPref val="6"/>
        </dgm:presLayoutVars>
      </dgm:prSet>
      <dgm:spPr/>
      <dgm:t>
        <a:bodyPr/>
        <a:lstStyle/>
        <a:p>
          <a:endParaRPr lang="es-CR"/>
        </a:p>
      </dgm:t>
    </dgm:pt>
    <dgm:pt modelId="{21F95DEF-882A-4949-8EA7-BEE0ACE7FCCF}" type="pres">
      <dgm:prSet presAssocID="{46133F8E-7BC7-43AC-8DE1-35A9DB478C54}" presName="Accent1" presStyleCnt="0"/>
      <dgm:spPr/>
    </dgm:pt>
    <dgm:pt modelId="{CD398666-AEFE-4952-940B-8943CFEC9C12}" type="pres">
      <dgm:prSet presAssocID="{46133F8E-7BC7-43AC-8DE1-35A9DB478C54}" presName="Accent" presStyleLbl="bgShp" presStyleIdx="0" presStyleCnt="3"/>
      <dgm:spPr/>
    </dgm:pt>
    <dgm:pt modelId="{DD6A6F8A-C1BC-4780-B5CE-4D1CB55EA3CC}" type="pres">
      <dgm:prSet presAssocID="{46133F8E-7BC7-43AC-8DE1-35A9DB478C54}" presName="Child1" presStyleLbl="node1" presStyleIdx="0" presStyleCnt="3" custScaleX="98169" custScaleY="83594" custLinFactNeighborX="-11691" custLinFactNeighborY="27397">
        <dgm:presLayoutVars>
          <dgm:chMax val="0"/>
          <dgm:chPref val="0"/>
          <dgm:bulletEnabled val="1"/>
        </dgm:presLayoutVars>
      </dgm:prSet>
      <dgm:spPr/>
    </dgm:pt>
    <dgm:pt modelId="{246D58D3-4512-4683-8008-78C1496AFE36}" type="pres">
      <dgm:prSet presAssocID="{3DE5D12C-3305-42D4-BB0F-008EEB890E48}" presName="Accent2" presStyleCnt="0"/>
      <dgm:spPr/>
    </dgm:pt>
    <dgm:pt modelId="{FBD42541-478A-4CF7-837F-3AD726F591CE}" type="pres">
      <dgm:prSet presAssocID="{3DE5D12C-3305-42D4-BB0F-008EEB890E48}" presName="Accent" presStyleLbl="bgShp" presStyleIdx="1" presStyleCnt="3"/>
      <dgm:spPr/>
    </dgm:pt>
    <dgm:pt modelId="{126F023C-FC03-41B5-B02D-53750AEA1BB7}" type="pres">
      <dgm:prSet presAssocID="{3DE5D12C-3305-42D4-BB0F-008EEB890E48}" presName="Child2" presStyleLbl="node1" presStyleIdx="1" presStyleCnt="3" custScaleX="105851" custScaleY="73141" custLinFactNeighborX="30641" custLinFactNeighborY="2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5FD3B55-9E70-4755-9D22-3B62178E2CB7}" type="pres">
      <dgm:prSet presAssocID="{4E41F35B-D7D6-49EB-A110-6AEBD8AB3B38}" presName="Accent3" presStyleCnt="0"/>
      <dgm:spPr/>
    </dgm:pt>
    <dgm:pt modelId="{5DDF5D20-617F-49DA-A2CD-E7143ED960DC}" type="pres">
      <dgm:prSet presAssocID="{4E41F35B-D7D6-49EB-A110-6AEBD8AB3B38}" presName="Accent" presStyleLbl="bgShp" presStyleIdx="2" presStyleCnt="3"/>
      <dgm:spPr/>
    </dgm:pt>
    <dgm:pt modelId="{0B6A3EC6-5796-420E-9012-48A139F60845}" type="pres">
      <dgm:prSet presAssocID="{4E41F35B-D7D6-49EB-A110-6AEBD8AB3B38}" presName="Child3" presStyleLbl="node1" presStyleIdx="2" presStyleCnt="3" custScaleX="102944">
        <dgm:presLayoutVars>
          <dgm:chMax val="0"/>
          <dgm:chPref val="0"/>
          <dgm:bulletEnabled val="1"/>
        </dgm:presLayoutVars>
      </dgm:prSet>
      <dgm:spPr/>
    </dgm:pt>
  </dgm:ptLst>
  <dgm:cxnLst>
    <dgm:cxn modelId="{C52E6F6E-6D61-442B-8853-B1E024C1F30F}" srcId="{46133F8E-7BC7-43AC-8DE1-35A9DB478C54}" destId="{D5A85955-1037-4171-91B9-3C994E21D268}" srcOrd="0" destOrd="0" parTransId="{58EA6BDF-89ED-4F1F-931E-67F8A97461B4}" sibTransId="{A88BA2CD-677D-4A35-B1CE-49CD6FB346B9}"/>
    <dgm:cxn modelId="{DD3C3CBB-1993-4FDA-8478-51AC26631639}" type="presOf" srcId="{BB4AC22A-65DE-445C-AB5E-FE8DF74B2EF1}" destId="{126F023C-FC03-41B5-B02D-53750AEA1BB7}" srcOrd="0" destOrd="1" presId="urn:microsoft.com/office/officeart/2011/layout/HexagonRadial"/>
    <dgm:cxn modelId="{B286B5DD-78A5-42C9-B7C4-E2B398746EFC}" type="presOf" srcId="{4FE40453-0B74-41CE-99FE-DFAE2F11AF2E}" destId="{B28A5312-5933-42DF-A9E7-DE74B4552DAF}" srcOrd="0" destOrd="0" presId="urn:microsoft.com/office/officeart/2011/layout/HexagonRadial"/>
    <dgm:cxn modelId="{4E005317-6D3C-4EDB-A7F6-E9CBCF33B2B1}" srcId="{4FE40453-0B74-41CE-99FE-DFAE2F11AF2E}" destId="{3DE5D12C-3305-42D4-BB0F-008EEB890E48}" srcOrd="1" destOrd="0" parTransId="{A1DF33C0-A305-47DB-ADE0-D018C2FA595B}" sibTransId="{FD9DCB26-57D3-46A7-B985-5BFB38D63AFC}"/>
    <dgm:cxn modelId="{1E1932CC-D8F0-4C2E-87DF-4DA95EAF64E1}" type="presOf" srcId="{3EF25A41-8EE3-4AE0-8140-F598B5AA313D}" destId="{126F023C-FC03-41B5-B02D-53750AEA1BB7}" srcOrd="0" destOrd="3" presId="urn:microsoft.com/office/officeart/2011/layout/HexagonRadial"/>
    <dgm:cxn modelId="{3AB262AB-BED8-472A-9E0B-150E24E9B356}" type="presOf" srcId="{12861E68-49FA-4BC1-AF73-4F14C4953FEB}" destId="{126F023C-FC03-41B5-B02D-53750AEA1BB7}" srcOrd="0" destOrd="4" presId="urn:microsoft.com/office/officeart/2011/layout/HexagonRadial"/>
    <dgm:cxn modelId="{148F6AF1-18DA-45C7-918C-520109FECBD1}" srcId="{3DE5D12C-3305-42D4-BB0F-008EEB890E48}" destId="{BB4AC22A-65DE-445C-AB5E-FE8DF74B2EF1}" srcOrd="0" destOrd="0" parTransId="{C2C3748E-258D-4AA6-9AE5-A05F052C3A9C}" sibTransId="{0BC89C2E-1F75-4BA7-9CCF-1E3F6FC69961}"/>
    <dgm:cxn modelId="{AA3F45E3-40BE-4FD9-ACE1-61D61CD029BF}" type="presOf" srcId="{D81CC0B8-DED2-4C70-A2A0-EF416035C035}" destId="{1750B0A8-2503-4D53-A510-634AB971FB1B}" srcOrd="0" destOrd="0" presId="urn:microsoft.com/office/officeart/2011/layout/HexagonRadial"/>
    <dgm:cxn modelId="{F199BA18-BFF7-46A1-8083-EC33657D5EF8}" srcId="{4FE40453-0B74-41CE-99FE-DFAE2F11AF2E}" destId="{46133F8E-7BC7-43AC-8DE1-35A9DB478C54}" srcOrd="0" destOrd="0" parTransId="{2A887A7A-E3E5-4F92-9141-BB632E8A1ED8}" sibTransId="{A098876D-EED9-41D6-A320-D980BCE22008}"/>
    <dgm:cxn modelId="{899C26B1-C483-44DD-8EB5-FB366B9F035B}" type="presOf" srcId="{215DF39F-629E-47F8-BFBA-275B9AC4A544}" destId="{DD6A6F8A-C1BC-4780-B5CE-4D1CB55EA3CC}" srcOrd="0" destOrd="2" presId="urn:microsoft.com/office/officeart/2011/layout/HexagonRadial"/>
    <dgm:cxn modelId="{2A2334E7-98B1-4454-9FF7-F7023C35A445}" srcId="{D81CC0B8-DED2-4C70-A2A0-EF416035C035}" destId="{4FE40453-0B74-41CE-99FE-DFAE2F11AF2E}" srcOrd="0" destOrd="0" parTransId="{A1EE8343-297E-4710-B311-E307FACD25A5}" sibTransId="{B5E2C4CC-6957-4CFA-8FDE-F01740B97DE4}"/>
    <dgm:cxn modelId="{5EA75FCE-F8B5-4D45-8B8C-751896AB58E2}" srcId="{3DE5D12C-3305-42D4-BB0F-008EEB890E48}" destId="{73705038-B92C-40DD-8D6C-369ED9328598}" srcOrd="1" destOrd="0" parTransId="{3161BE90-91A6-49AF-92B9-6016CB8410DC}" sibTransId="{23B315C8-6502-463A-8FBA-AD60D43458F8}"/>
    <dgm:cxn modelId="{BD724DC5-50F4-4CCF-89BA-DD2CEEADE212}" type="presOf" srcId="{3DE5D12C-3305-42D4-BB0F-008EEB890E48}" destId="{126F023C-FC03-41B5-B02D-53750AEA1BB7}" srcOrd="0" destOrd="0" presId="urn:microsoft.com/office/officeart/2011/layout/HexagonRadial"/>
    <dgm:cxn modelId="{7848F311-0DCE-41BC-9610-1909B852ACA0}" srcId="{4FE40453-0B74-41CE-99FE-DFAE2F11AF2E}" destId="{4E41F35B-D7D6-49EB-A110-6AEBD8AB3B38}" srcOrd="2" destOrd="0" parTransId="{A294E6A7-5DD1-4C95-B38F-499D8BDA527B}" sibTransId="{46698E2F-BA05-4E47-B8F2-3D153EB65F78}"/>
    <dgm:cxn modelId="{145BDB28-BC9A-4AAE-BF7D-AF95F91AC67A}" srcId="{46133F8E-7BC7-43AC-8DE1-35A9DB478C54}" destId="{215DF39F-629E-47F8-BFBA-275B9AC4A544}" srcOrd="1" destOrd="0" parTransId="{2B81FDD5-6C87-4A45-9736-98B6C574129B}" sibTransId="{A7AABB00-C88A-435D-B6CC-0411924056C0}"/>
    <dgm:cxn modelId="{DF31CBFD-2BCE-422A-964F-751488C75B86}" type="presOf" srcId="{4E41F35B-D7D6-49EB-A110-6AEBD8AB3B38}" destId="{0B6A3EC6-5796-420E-9012-48A139F60845}" srcOrd="0" destOrd="0" presId="urn:microsoft.com/office/officeart/2011/layout/HexagonRadial"/>
    <dgm:cxn modelId="{78D23852-C0D6-4FC3-846E-996BB3D975E8}" type="presOf" srcId="{D35EA3E0-4E05-4EBA-9BBD-9427F24564E0}" destId="{0B6A3EC6-5796-420E-9012-48A139F60845}" srcOrd="0" destOrd="2" presId="urn:microsoft.com/office/officeart/2011/layout/HexagonRadial"/>
    <dgm:cxn modelId="{0FC0CAD1-75C2-49D6-A4DA-79CC4E29FF9C}" srcId="{3DE5D12C-3305-42D4-BB0F-008EEB890E48}" destId="{3EF25A41-8EE3-4AE0-8140-F598B5AA313D}" srcOrd="2" destOrd="0" parTransId="{5F87FCAA-AD49-42E0-B36C-4469CAB3D674}" sibTransId="{F056BBE2-E13D-411B-B799-0597E15AFFA1}"/>
    <dgm:cxn modelId="{64F5B7A8-F4D7-4802-AFC4-9BF0BB9CEAED}" srcId="{4E41F35B-D7D6-49EB-A110-6AEBD8AB3B38}" destId="{D35EA3E0-4E05-4EBA-9BBD-9427F24564E0}" srcOrd="1" destOrd="0" parTransId="{530496DE-67F5-4690-87AD-83196B4CC876}" sibTransId="{4FAD2D88-FCA1-49C9-99D4-E3D4F1E5A444}"/>
    <dgm:cxn modelId="{D25F129E-A4F5-43F1-BB37-5B30DD32D1D7}" type="presOf" srcId="{4A304F20-562D-4321-A080-50EEE25E256D}" destId="{0B6A3EC6-5796-420E-9012-48A139F60845}" srcOrd="0" destOrd="3" presId="urn:microsoft.com/office/officeart/2011/layout/HexagonRadial"/>
    <dgm:cxn modelId="{F95FFACC-9BC5-471D-974D-5E1B6AFBB63C}" type="presOf" srcId="{46133F8E-7BC7-43AC-8DE1-35A9DB478C54}" destId="{DD6A6F8A-C1BC-4780-B5CE-4D1CB55EA3CC}" srcOrd="0" destOrd="0" presId="urn:microsoft.com/office/officeart/2011/layout/HexagonRadial"/>
    <dgm:cxn modelId="{238D1B39-E8BA-4C3C-AB4D-07EE30733E7B}" type="presOf" srcId="{6222230A-3294-4812-B010-10C9F4EDD116}" destId="{0B6A3EC6-5796-420E-9012-48A139F60845}" srcOrd="0" destOrd="1" presId="urn:microsoft.com/office/officeart/2011/layout/HexagonRadial"/>
    <dgm:cxn modelId="{99C19407-BD21-49A1-8153-6B064CD3B252}" srcId="{4E41F35B-D7D6-49EB-A110-6AEBD8AB3B38}" destId="{4A304F20-562D-4321-A080-50EEE25E256D}" srcOrd="2" destOrd="0" parTransId="{E3C26ACE-50AA-4582-B1FA-5AC4AC7A4D4E}" sibTransId="{CA416E8C-AE30-4D35-9840-14C940FF6570}"/>
    <dgm:cxn modelId="{DB6BB1A4-C09D-467C-A758-D2BF7600A304}" srcId="{4E41F35B-D7D6-49EB-A110-6AEBD8AB3B38}" destId="{6222230A-3294-4812-B010-10C9F4EDD116}" srcOrd="0" destOrd="0" parTransId="{474A8BCB-DC59-45D8-A638-037FB1CB9AD7}" sibTransId="{52B21F8C-D170-4AAA-9642-2A09A3B0DCA7}"/>
    <dgm:cxn modelId="{583AD2F1-C69C-4A3E-B175-0B038F0A4ACD}" type="presOf" srcId="{73705038-B92C-40DD-8D6C-369ED9328598}" destId="{126F023C-FC03-41B5-B02D-53750AEA1BB7}" srcOrd="0" destOrd="2" presId="urn:microsoft.com/office/officeart/2011/layout/HexagonRadial"/>
    <dgm:cxn modelId="{024B797D-5255-411A-ACD4-56F136D65937}" type="presOf" srcId="{D5A85955-1037-4171-91B9-3C994E21D268}" destId="{DD6A6F8A-C1BC-4780-B5CE-4D1CB55EA3CC}" srcOrd="0" destOrd="1" presId="urn:microsoft.com/office/officeart/2011/layout/HexagonRadial"/>
    <dgm:cxn modelId="{019D5B1E-F492-46C6-8DB6-301AEBF75547}" srcId="{3DE5D12C-3305-42D4-BB0F-008EEB890E48}" destId="{12861E68-49FA-4BC1-AF73-4F14C4953FEB}" srcOrd="3" destOrd="0" parTransId="{D1984198-02FC-401E-A86C-CA79E4058AF7}" sibTransId="{F1C2FCDD-65AB-4A98-9C5E-9492AEFDCC5B}"/>
    <dgm:cxn modelId="{FA544246-23EA-488D-8DEF-F9171BE46944}" type="presParOf" srcId="{1750B0A8-2503-4D53-A510-634AB971FB1B}" destId="{B28A5312-5933-42DF-A9E7-DE74B4552DAF}" srcOrd="0" destOrd="0" presId="urn:microsoft.com/office/officeart/2011/layout/HexagonRadial"/>
    <dgm:cxn modelId="{AC53B12F-1BE0-42FC-8183-BE087A4928B7}" type="presParOf" srcId="{1750B0A8-2503-4D53-A510-634AB971FB1B}" destId="{21F95DEF-882A-4949-8EA7-BEE0ACE7FCCF}" srcOrd="1" destOrd="0" presId="urn:microsoft.com/office/officeart/2011/layout/HexagonRadial"/>
    <dgm:cxn modelId="{C3D2C9E5-0970-43D9-A184-12CBE4D6E6B1}" type="presParOf" srcId="{21F95DEF-882A-4949-8EA7-BEE0ACE7FCCF}" destId="{CD398666-AEFE-4952-940B-8943CFEC9C12}" srcOrd="0" destOrd="0" presId="urn:microsoft.com/office/officeart/2011/layout/HexagonRadial"/>
    <dgm:cxn modelId="{E5C574EE-1B5E-410F-8058-39344CDD0E12}" type="presParOf" srcId="{1750B0A8-2503-4D53-A510-634AB971FB1B}" destId="{DD6A6F8A-C1BC-4780-B5CE-4D1CB55EA3CC}" srcOrd="2" destOrd="0" presId="urn:microsoft.com/office/officeart/2011/layout/HexagonRadial"/>
    <dgm:cxn modelId="{D1BAFA49-011A-412D-ADE0-0101D2F1C699}" type="presParOf" srcId="{1750B0A8-2503-4D53-A510-634AB971FB1B}" destId="{246D58D3-4512-4683-8008-78C1496AFE36}" srcOrd="3" destOrd="0" presId="urn:microsoft.com/office/officeart/2011/layout/HexagonRadial"/>
    <dgm:cxn modelId="{6EE9F8B9-9D3E-4331-80F5-0F505BDFD73F}" type="presParOf" srcId="{246D58D3-4512-4683-8008-78C1496AFE36}" destId="{FBD42541-478A-4CF7-837F-3AD726F591CE}" srcOrd="0" destOrd="0" presId="urn:microsoft.com/office/officeart/2011/layout/HexagonRadial"/>
    <dgm:cxn modelId="{18852D70-EC49-48A0-BC7B-0730E325C155}" type="presParOf" srcId="{1750B0A8-2503-4D53-A510-634AB971FB1B}" destId="{126F023C-FC03-41B5-B02D-53750AEA1BB7}" srcOrd="4" destOrd="0" presId="urn:microsoft.com/office/officeart/2011/layout/HexagonRadial"/>
    <dgm:cxn modelId="{39B30AAB-C262-47EF-B6B5-41D7828DEB20}" type="presParOf" srcId="{1750B0A8-2503-4D53-A510-634AB971FB1B}" destId="{45FD3B55-9E70-4755-9D22-3B62178E2CB7}" srcOrd="5" destOrd="0" presId="urn:microsoft.com/office/officeart/2011/layout/HexagonRadial"/>
    <dgm:cxn modelId="{B126A08C-F7B5-48AF-8459-7F3E35A11CC1}" type="presParOf" srcId="{45FD3B55-9E70-4755-9D22-3B62178E2CB7}" destId="{5DDF5D20-617F-49DA-A2CD-E7143ED960DC}" srcOrd="0" destOrd="0" presId="urn:microsoft.com/office/officeart/2011/layout/HexagonRadial"/>
    <dgm:cxn modelId="{4376DAD2-5FE6-47AE-9AC1-5AE7E67D217B}" type="presParOf" srcId="{1750B0A8-2503-4D53-A510-634AB971FB1B}" destId="{0B6A3EC6-5796-420E-9012-48A139F60845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3C486-D39B-490A-9E5F-2A8009F452C7}">
      <dsp:nvSpPr>
        <dsp:cNvPr id="0" name=""/>
        <dsp:cNvSpPr/>
      </dsp:nvSpPr>
      <dsp:spPr>
        <a:xfrm>
          <a:off x="1913515" y="863134"/>
          <a:ext cx="2461631" cy="212899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kern="1200" dirty="0" smtClean="0"/>
            <a:t>Países Desarrollados</a:t>
          </a:r>
          <a:endParaRPr lang="es-CR" sz="2100" kern="1200" dirty="0"/>
        </a:p>
      </dsp:txBody>
      <dsp:txXfrm>
        <a:off x="2321402" y="1215905"/>
        <a:ext cx="1645857" cy="1423456"/>
      </dsp:txXfrm>
    </dsp:sp>
    <dsp:sp modelId="{6E33F71E-9054-4C45-8CEC-CCAC63522589}">
      <dsp:nvSpPr>
        <dsp:cNvPr id="0" name=""/>
        <dsp:cNvSpPr/>
      </dsp:nvSpPr>
      <dsp:spPr>
        <a:xfrm>
          <a:off x="4538900" y="1340298"/>
          <a:ext cx="928894" cy="80003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C4AD45-6702-485D-A2B8-81308E3820E9}">
      <dsp:nvSpPr>
        <dsp:cNvPr id="0" name=""/>
        <dsp:cNvSpPr/>
      </dsp:nvSpPr>
      <dsp:spPr>
        <a:xfrm>
          <a:off x="3990325" y="0"/>
          <a:ext cx="2017039" cy="17450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Mucha industria</a:t>
          </a:r>
          <a:endParaRPr lang="es-CR" sz="1700" kern="1200" dirty="0"/>
        </a:p>
      </dsp:txBody>
      <dsp:txXfrm>
        <a:off x="4324594" y="289186"/>
        <a:ext cx="1348501" cy="1166628"/>
      </dsp:txXfrm>
    </dsp:sp>
    <dsp:sp modelId="{10C11A7C-A800-4571-A1B8-B1BFE25D5CD4}">
      <dsp:nvSpPr>
        <dsp:cNvPr id="0" name=""/>
        <dsp:cNvSpPr/>
      </dsp:nvSpPr>
      <dsp:spPr>
        <a:xfrm>
          <a:off x="3785632" y="3029103"/>
          <a:ext cx="928894" cy="80003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D46C2B-27DB-44B9-8F3D-899FEE147ED1}">
      <dsp:nvSpPr>
        <dsp:cNvPr id="0" name=""/>
        <dsp:cNvSpPr/>
      </dsp:nvSpPr>
      <dsp:spPr>
        <a:xfrm>
          <a:off x="3990325" y="2109774"/>
          <a:ext cx="2017039" cy="17450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1075180"/>
                <a:satOff val="9543"/>
                <a:lumOff val="-323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075180"/>
                <a:satOff val="9543"/>
                <a:lumOff val="-323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Principal fuente de empleo</a:t>
          </a:r>
          <a:endParaRPr lang="es-CR" sz="1700" kern="1200" dirty="0"/>
        </a:p>
      </dsp:txBody>
      <dsp:txXfrm>
        <a:off x="4324594" y="2398960"/>
        <a:ext cx="1348501" cy="1166628"/>
      </dsp:txXfrm>
    </dsp:sp>
    <dsp:sp modelId="{70226577-CC96-4345-8857-D1162F983464}">
      <dsp:nvSpPr>
        <dsp:cNvPr id="0" name=""/>
        <dsp:cNvSpPr/>
      </dsp:nvSpPr>
      <dsp:spPr>
        <a:xfrm>
          <a:off x="2140314" y="3184378"/>
          <a:ext cx="2017039" cy="17450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2150360"/>
                <a:satOff val="19087"/>
                <a:lumOff val="-647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2150360"/>
                <a:satOff val="19087"/>
                <a:lumOff val="-647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Muy desarrollados</a:t>
          </a:r>
          <a:endParaRPr lang="es-CR" sz="1700" kern="1200" dirty="0"/>
        </a:p>
      </dsp:txBody>
      <dsp:txXfrm>
        <a:off x="2474583" y="3473564"/>
        <a:ext cx="1348501" cy="1166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3C486-D39B-490A-9E5F-2A8009F452C7}">
      <dsp:nvSpPr>
        <dsp:cNvPr id="0" name=""/>
        <dsp:cNvSpPr/>
      </dsp:nvSpPr>
      <dsp:spPr>
        <a:xfrm>
          <a:off x="1913515" y="863134"/>
          <a:ext cx="2461631" cy="212899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kern="1200" dirty="0" smtClean="0"/>
            <a:t>Países Sub-Desarrollados</a:t>
          </a:r>
          <a:endParaRPr lang="es-CR" sz="2100" kern="1200" dirty="0"/>
        </a:p>
      </dsp:txBody>
      <dsp:txXfrm>
        <a:off x="2321402" y="1215905"/>
        <a:ext cx="1645857" cy="1423456"/>
      </dsp:txXfrm>
    </dsp:sp>
    <dsp:sp modelId="{6E33F71E-9054-4C45-8CEC-CCAC63522589}">
      <dsp:nvSpPr>
        <dsp:cNvPr id="0" name=""/>
        <dsp:cNvSpPr/>
      </dsp:nvSpPr>
      <dsp:spPr>
        <a:xfrm>
          <a:off x="4538900" y="1340298"/>
          <a:ext cx="928894" cy="80003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C4AD45-6702-485D-A2B8-81308E3820E9}">
      <dsp:nvSpPr>
        <dsp:cNvPr id="0" name=""/>
        <dsp:cNvSpPr/>
      </dsp:nvSpPr>
      <dsp:spPr>
        <a:xfrm>
          <a:off x="3990325" y="0"/>
          <a:ext cx="2017039" cy="17450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Poca industria</a:t>
          </a:r>
          <a:endParaRPr lang="es-CR" sz="1700" kern="1200" dirty="0"/>
        </a:p>
      </dsp:txBody>
      <dsp:txXfrm>
        <a:off x="4324594" y="289186"/>
        <a:ext cx="1348501" cy="1166628"/>
      </dsp:txXfrm>
    </dsp:sp>
    <dsp:sp modelId="{10C11A7C-A800-4571-A1B8-B1BFE25D5CD4}">
      <dsp:nvSpPr>
        <dsp:cNvPr id="0" name=""/>
        <dsp:cNvSpPr/>
      </dsp:nvSpPr>
      <dsp:spPr>
        <a:xfrm>
          <a:off x="3785632" y="3029103"/>
          <a:ext cx="928894" cy="80003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D46C2B-27DB-44B9-8F3D-899FEE147ED1}">
      <dsp:nvSpPr>
        <dsp:cNvPr id="0" name=""/>
        <dsp:cNvSpPr/>
      </dsp:nvSpPr>
      <dsp:spPr>
        <a:xfrm>
          <a:off x="3990325" y="2109774"/>
          <a:ext cx="2017039" cy="17450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226198"/>
                <a:satOff val="-40562"/>
                <a:lumOff val="-58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1226198"/>
                <a:satOff val="-40562"/>
                <a:lumOff val="-58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Son de ensamblaje</a:t>
          </a:r>
          <a:endParaRPr lang="es-CR" sz="1700" kern="1200" dirty="0"/>
        </a:p>
      </dsp:txBody>
      <dsp:txXfrm>
        <a:off x="4324594" y="2398960"/>
        <a:ext cx="1348501" cy="1166628"/>
      </dsp:txXfrm>
    </dsp:sp>
    <dsp:sp modelId="{70226577-CC96-4345-8857-D1162F983464}">
      <dsp:nvSpPr>
        <dsp:cNvPr id="0" name=""/>
        <dsp:cNvSpPr/>
      </dsp:nvSpPr>
      <dsp:spPr>
        <a:xfrm>
          <a:off x="2140314" y="3184378"/>
          <a:ext cx="2017039" cy="17450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Poco desarrollados</a:t>
          </a:r>
          <a:endParaRPr lang="es-CR" sz="1700" kern="1200" dirty="0"/>
        </a:p>
      </dsp:txBody>
      <dsp:txXfrm>
        <a:off x="2474583" y="3473564"/>
        <a:ext cx="1348501" cy="1166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5312-5933-42DF-A9E7-DE74B4552DAF}">
      <dsp:nvSpPr>
        <dsp:cNvPr id="0" name=""/>
        <dsp:cNvSpPr/>
      </dsp:nvSpPr>
      <dsp:spPr>
        <a:xfrm>
          <a:off x="129977" y="730186"/>
          <a:ext cx="3424745" cy="296197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500" kern="1200" dirty="0" smtClean="0"/>
            <a:t>Sistemas agrícolas</a:t>
          </a:r>
          <a:endParaRPr lang="es-CR" sz="4500" kern="1200" dirty="0"/>
        </a:p>
      </dsp:txBody>
      <dsp:txXfrm>
        <a:off x="697451" y="1220979"/>
        <a:ext cx="2289797" cy="1980384"/>
      </dsp:txXfrm>
    </dsp:sp>
    <dsp:sp modelId="{FBD42541-478A-4CF7-837F-3AD726F591CE}">
      <dsp:nvSpPr>
        <dsp:cNvPr id="0" name=""/>
        <dsp:cNvSpPr/>
      </dsp:nvSpPr>
      <dsp:spPr>
        <a:xfrm>
          <a:off x="5335736" y="1765116"/>
          <a:ext cx="1292324" cy="111305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A6F8A-C1BC-4780-B5CE-4D1CB55EA3CC}">
      <dsp:nvSpPr>
        <dsp:cNvPr id="0" name=""/>
        <dsp:cNvSpPr/>
      </dsp:nvSpPr>
      <dsp:spPr>
        <a:xfrm>
          <a:off x="4270147" y="764699"/>
          <a:ext cx="2754825" cy="202943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Tipos</a:t>
          </a:r>
          <a:endParaRPr lang="es-CR" sz="1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Intensiva</a:t>
          </a:r>
          <a:endParaRPr lang="es-C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Extensiva</a:t>
          </a:r>
          <a:endParaRPr lang="es-CR" sz="1400" kern="1200" dirty="0"/>
        </a:p>
      </dsp:txBody>
      <dsp:txXfrm>
        <a:off x="4692986" y="1076198"/>
        <a:ext cx="1909147" cy="1406440"/>
      </dsp:txXfrm>
    </dsp:sp>
    <dsp:sp modelId="{5DDF5D20-617F-49DA-A2CD-E7143ED960DC}">
      <dsp:nvSpPr>
        <dsp:cNvPr id="0" name=""/>
        <dsp:cNvSpPr/>
      </dsp:nvSpPr>
      <dsp:spPr>
        <a:xfrm>
          <a:off x="4287751" y="4114667"/>
          <a:ext cx="1292324" cy="111305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F023C-FC03-41B5-B02D-53750AEA1BB7}">
      <dsp:nvSpPr>
        <dsp:cNvPr id="0" name=""/>
        <dsp:cNvSpPr/>
      </dsp:nvSpPr>
      <dsp:spPr>
        <a:xfrm>
          <a:off x="5350284" y="3212980"/>
          <a:ext cx="2970398" cy="177566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Conjuntos Agrícolas</a:t>
          </a:r>
          <a:endParaRPr lang="es-CR" sz="1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Propiedad Pequeña</a:t>
          </a:r>
          <a:endParaRPr lang="es-C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Gran propiedad privada</a:t>
          </a:r>
          <a:endParaRPr lang="es-C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Comunal</a:t>
          </a:r>
          <a:endParaRPr lang="es-C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Finca estatal</a:t>
          </a:r>
          <a:endParaRPr lang="es-CR" sz="1400" kern="1200" dirty="0"/>
        </a:p>
      </dsp:txBody>
      <dsp:txXfrm>
        <a:off x="5766920" y="3462040"/>
        <a:ext cx="2137126" cy="1277547"/>
      </dsp:txXfrm>
    </dsp:sp>
    <dsp:sp modelId="{0B6A3EC6-5796-420E-9012-48A139F60845}">
      <dsp:nvSpPr>
        <dsp:cNvPr id="0" name=""/>
        <dsp:cNvSpPr/>
      </dsp:nvSpPr>
      <dsp:spPr>
        <a:xfrm>
          <a:off x="1957394" y="4330694"/>
          <a:ext cx="2888821" cy="242773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Tenencia de la Tierra</a:t>
          </a:r>
          <a:endParaRPr lang="es-CR" sz="1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Tropicales</a:t>
          </a:r>
          <a:endParaRPr lang="es-C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Templadas</a:t>
          </a:r>
          <a:endParaRPr lang="es-C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Mediterráneo</a:t>
          </a:r>
          <a:endParaRPr lang="es-CR" sz="1400" kern="1200" dirty="0"/>
        </a:p>
      </dsp:txBody>
      <dsp:txXfrm>
        <a:off x="2429330" y="4727304"/>
        <a:ext cx="1944949" cy="163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87051-7CD2-4ACA-B09E-5A4A592FA3A3}" type="datetimeFigureOut">
              <a:rPr lang="es-CR" smtClean="0"/>
              <a:t>22/04/2012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7CE98-24AE-4CEE-BC78-592DBB8BC8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371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CE98-24AE-4CEE-BC78-592DBB8BC897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5637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18338"/>
            <a:ext cx="9144000" cy="1758534"/>
          </a:xfrm>
        </p:spPr>
        <p:txBody>
          <a:bodyPr>
            <a:normAutofit/>
          </a:bodyPr>
          <a:lstStyle/>
          <a:p>
            <a:pPr algn="ctr"/>
            <a:r>
              <a:rPr lang="es-CR" sz="4400" dirty="0" smtClean="0">
                <a:latin typeface="Andalus" pitchFamily="18" charset="-78"/>
                <a:cs typeface="Andalus" pitchFamily="18" charset="-78"/>
              </a:rPr>
              <a:t>Sistemas agrícolas y áreas industriales del planeta</a:t>
            </a:r>
            <a:endParaRPr lang="es-CR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es-CR" sz="1600" b="1" dirty="0" smtClean="0">
                <a:solidFill>
                  <a:schemeClr val="bg1"/>
                </a:solidFill>
              </a:rPr>
              <a:t>Lic. Jackson Campos Mora</a:t>
            </a:r>
          </a:p>
          <a:p>
            <a:pPr algn="ctr"/>
            <a:r>
              <a:rPr lang="es-CR" sz="1200" b="1" dirty="0" smtClean="0">
                <a:solidFill>
                  <a:schemeClr val="bg1"/>
                </a:solidFill>
              </a:rPr>
              <a:t>Profesor en la enseñanza de los estudios sociales y la educación cívica</a:t>
            </a:r>
            <a:endParaRPr lang="es-C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raxco.es/media/Noticias/agricultura%20y%20ag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760397" cy="3570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9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84795"/>
            <a:ext cx="7408333" cy="3450696"/>
          </a:xfrm>
        </p:spPr>
        <p:txBody>
          <a:bodyPr/>
          <a:lstStyle/>
          <a:p>
            <a:r>
              <a:rPr lang="es-CR" dirty="0" smtClean="0"/>
              <a:t>Métodos manuales </a:t>
            </a:r>
            <a:r>
              <a:rPr lang="es-CR" dirty="0" err="1" smtClean="0"/>
              <a:t>vrs</a:t>
            </a:r>
            <a:r>
              <a:rPr lang="es-CR" dirty="0" smtClean="0"/>
              <a:t> mecanización: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Tipos de Agricultura</a:t>
            </a:r>
            <a:endParaRPr lang="es-CR" dirty="0"/>
          </a:p>
        </p:txBody>
      </p:sp>
      <p:pic>
        <p:nvPicPr>
          <p:cNvPr id="10242" name="Picture 2" descr="http://www.gisxxi.org/wp-content/uploads/2011/04/agricultu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744416" cy="250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1.bp.blogspot.com/_lFmsVK9SUI0/RxVlHac8rOI/AAAAAAAAAh4/XBZxtMHnEkw/s400/Capitulo+III+-+Foto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84" y="3766307"/>
            <a:ext cx="4143628" cy="26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8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3085" y="1631644"/>
            <a:ext cx="8669395" cy="933260"/>
          </a:xfrm>
        </p:spPr>
        <p:txBody>
          <a:bodyPr/>
          <a:lstStyle/>
          <a:p>
            <a:r>
              <a:rPr lang="es-CR" dirty="0" smtClean="0"/>
              <a:t>Tenencia de la tierra privada individual </a:t>
            </a:r>
            <a:r>
              <a:rPr lang="es-CR" dirty="0" err="1" smtClean="0"/>
              <a:t>vrs</a:t>
            </a:r>
            <a:r>
              <a:rPr lang="es-CR" dirty="0" smtClean="0"/>
              <a:t> comunitaria:</a:t>
            </a:r>
          </a:p>
          <a:p>
            <a:endParaRPr lang="es-CR" dirty="0" smtClean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Tipos de Agricultura</a:t>
            </a:r>
            <a:endParaRPr lang="es-CR" dirty="0"/>
          </a:p>
        </p:txBody>
      </p:sp>
      <p:pic>
        <p:nvPicPr>
          <p:cNvPr id="11266" name="Picture 2" descr="http://www.spainhouses.net/fotos/49473/552849_494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6" y="2598415"/>
            <a:ext cx="3603724" cy="2702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3.bp.blogspot.com/_-dUnCCBtvh8/TOUPmO39pFI/AAAAAAAAABU/-0q92raTjg0/s1600/latifundio-bras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876319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8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 smtClean="0"/>
              <a:t>Conjuntos agrícolas del mundo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3822192" cy="3447288"/>
          </a:xfrm>
        </p:spPr>
        <p:txBody>
          <a:bodyPr/>
          <a:lstStyle/>
          <a:p>
            <a:pPr algn="just"/>
            <a:r>
              <a:rPr lang="es-CR" dirty="0" smtClean="0"/>
              <a:t>50% de la población se dedica a la agricultura y el 80% de los países son agrícolas</a:t>
            </a:r>
            <a:endParaRPr lang="es-C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5070288" y="1277856"/>
            <a:ext cx="3822192" cy="3447288"/>
          </a:xfrm>
        </p:spPr>
        <p:txBody>
          <a:bodyPr/>
          <a:lstStyle/>
          <a:p>
            <a:pPr algn="just"/>
            <a:r>
              <a:rPr lang="es-CR" dirty="0" smtClean="0"/>
              <a:t>Para que se de la agricultura se necesita Agua, Temperatura y Radiación.</a:t>
            </a:r>
            <a:endParaRPr lang="es-CR" dirty="0"/>
          </a:p>
        </p:txBody>
      </p:sp>
      <p:pic>
        <p:nvPicPr>
          <p:cNvPr id="12290" name="Picture 2" descr="http://2.bp.blogspot.com/_b8DMV_u5wjU/SYTCe9DYwTI/AAAAAAAAAA8/aHLYxyUTOFY/S1600-R/001_agricultura_y_ganaderia_lar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31554"/>
            <a:ext cx="6030838" cy="38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3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71" y="1628800"/>
            <a:ext cx="8678109" cy="3450696"/>
          </a:xfrm>
        </p:spPr>
        <p:txBody>
          <a:bodyPr/>
          <a:lstStyle/>
          <a:p>
            <a:r>
              <a:rPr lang="es-CR" dirty="0" smtClean="0"/>
              <a:t>Se da la tala de arboles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Agricultura Tropical</a:t>
            </a:r>
            <a:endParaRPr lang="es-CR" dirty="0"/>
          </a:p>
        </p:txBody>
      </p:sp>
      <p:pic>
        <p:nvPicPr>
          <p:cNvPr id="13314" name="Picture 2" descr="http://www.mongabay.com/images/peru/tambopata/Tambopata_1026_326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715000" cy="3867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9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7408333" cy="3450696"/>
          </a:xfrm>
        </p:spPr>
        <p:txBody>
          <a:bodyPr/>
          <a:lstStyle/>
          <a:p>
            <a:r>
              <a:rPr lang="es-CR" dirty="0" smtClean="0"/>
              <a:t>Se da una adquisición de la tierra desproporcional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Agricultura Tropical</a:t>
            </a:r>
            <a:endParaRPr lang="es-CR" dirty="0"/>
          </a:p>
        </p:txBody>
      </p:sp>
      <p:pic>
        <p:nvPicPr>
          <p:cNvPr id="14338" name="Picture 2" descr="http://2.bp.blogspot.com/_XEG0lxpACzk/TH8O3s5K0bI/AAAAAAAAAjk/2cZYjqnqvUY/s1600/ROBO+DE+TIER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9234"/>
            <a:ext cx="6381210" cy="4558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6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3450696"/>
          </a:xfrm>
        </p:spPr>
        <p:txBody>
          <a:bodyPr/>
          <a:lstStyle/>
          <a:p>
            <a:r>
              <a:rPr lang="es-CR" dirty="0" smtClean="0"/>
              <a:t>Se utilizan tierras de cultivos para habitaciones u otras actividades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Agricultura Tropical</a:t>
            </a:r>
            <a:endParaRPr lang="es-CR" dirty="0"/>
          </a:p>
        </p:txBody>
      </p:sp>
      <p:pic>
        <p:nvPicPr>
          <p:cNvPr id="15362" name="Picture 2" descr="http://www.inmobiliariamoleon.com/images/merida/vistas/Prado_viejo_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789696" cy="4327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6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6496"/>
            <a:ext cx="8640960" cy="3450696"/>
          </a:xfrm>
        </p:spPr>
        <p:txBody>
          <a:bodyPr/>
          <a:lstStyle/>
          <a:p>
            <a:r>
              <a:rPr lang="es-CR" dirty="0" smtClean="0"/>
              <a:t>Latifundios y minifundios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Agricultura Tropical</a:t>
            </a:r>
            <a:endParaRPr lang="es-CR" dirty="0"/>
          </a:p>
        </p:txBody>
      </p:sp>
      <p:pic>
        <p:nvPicPr>
          <p:cNvPr id="16386" name="Picture 2" descr="http://3.bp.blogspot.com/_h6fLgvEqhYo/S88W2m5L1rI/AAAAAAAAAMA/8P4siki_zMo/s1600/19520_1162008_SOJA%252520LATIFUN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752528" cy="3462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6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72414"/>
            <a:ext cx="8640960" cy="3450696"/>
          </a:xfrm>
        </p:spPr>
        <p:txBody>
          <a:bodyPr/>
          <a:lstStyle/>
          <a:p>
            <a:r>
              <a:rPr lang="es-CR" dirty="0" smtClean="0"/>
              <a:t>Se da la agricultura de tubérculos, maíz, frijol, arroz, caña de azúcar, guineos, plátanos y cuidan animales como cerdos y gallinas.</a:t>
            </a:r>
          </a:p>
          <a:p>
            <a:endParaRPr lang="es-CR" dirty="0" smtClean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Agricultura Tropical</a:t>
            </a:r>
            <a:endParaRPr lang="es-CR" dirty="0"/>
          </a:p>
        </p:txBody>
      </p:sp>
      <p:pic>
        <p:nvPicPr>
          <p:cNvPr id="17410" name="Picture 2" descr="http://www.saborysalud.com/content/content_images/febrero_10/co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810000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bulhufas.es/animales/wp-content/uploads/2009/09/cer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01580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6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38478"/>
            <a:ext cx="8640960" cy="3450696"/>
          </a:xfrm>
        </p:spPr>
        <p:txBody>
          <a:bodyPr/>
          <a:lstStyle/>
          <a:p>
            <a:r>
              <a:rPr lang="es-CR" dirty="0" smtClean="0"/>
              <a:t>Son zonas muy fértiles, por eso ahí se da la mayor cantidad de agricultura.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 smtClean="0"/>
              <a:t>Agricultura de zonas templadas</a:t>
            </a:r>
            <a:endParaRPr lang="es-CR" dirty="0"/>
          </a:p>
        </p:txBody>
      </p:sp>
      <p:pic>
        <p:nvPicPr>
          <p:cNvPr id="18434" name="Picture 2" descr="http://www.efdeportes.com/efd59/nube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04" y="2924944"/>
            <a:ext cx="4238625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6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55684"/>
            <a:ext cx="8640960" cy="3450696"/>
          </a:xfrm>
        </p:spPr>
        <p:txBody>
          <a:bodyPr/>
          <a:lstStyle/>
          <a:p>
            <a:r>
              <a:rPr lang="es-CR" dirty="0" smtClean="0"/>
              <a:t>Condiciones climáticas favorables y gran tecnificación.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 smtClean="0"/>
              <a:t>Agricultura de zonas templadas</a:t>
            </a:r>
            <a:endParaRPr lang="es-CR" dirty="0"/>
          </a:p>
        </p:txBody>
      </p:sp>
      <p:pic>
        <p:nvPicPr>
          <p:cNvPr id="19458" name="Picture 2" descr="http://www.inia.gob.pe/eventos/evento0417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602088" cy="345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0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3450696"/>
          </a:xfrm>
        </p:spPr>
        <p:txBody>
          <a:bodyPr/>
          <a:lstStyle/>
          <a:p>
            <a:r>
              <a:rPr lang="es-CR" dirty="0" smtClean="0"/>
              <a:t>Áreas Culturales de domesticación </a:t>
            </a:r>
            <a:r>
              <a:rPr lang="es-CR" dirty="0"/>
              <a:t>Aztecas, Mayas e </a:t>
            </a:r>
            <a:r>
              <a:rPr lang="es-CR" dirty="0" smtClean="0"/>
              <a:t>Incas</a:t>
            </a:r>
          </a:p>
          <a:p>
            <a:endParaRPr lang="es-CR" dirty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Sistemas Agrícolas</a:t>
            </a:r>
            <a:endParaRPr lang="es-CR" b="1" dirty="0"/>
          </a:p>
        </p:txBody>
      </p:sp>
      <p:pic>
        <p:nvPicPr>
          <p:cNvPr id="4" name="Picture 2" descr="http://3.bp.blogspot.com/_B7-0V09A21M/TBWBYbFKeqI/AAAAAAAAAEs/3kZUnchZa7k/s1600/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09" y="2564904"/>
            <a:ext cx="5274746" cy="3733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0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450696"/>
          </a:xfrm>
        </p:spPr>
        <p:txBody>
          <a:bodyPr/>
          <a:lstStyle/>
          <a:p>
            <a:r>
              <a:rPr lang="es-CR" dirty="0" smtClean="0"/>
              <a:t>Productos principales: trigo, avena, cebada, centeno, mijo, maíz remolacha azucarera, girasol.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 smtClean="0"/>
              <a:t>Agricultura de zonas templadas</a:t>
            </a:r>
            <a:endParaRPr lang="es-CR" dirty="0"/>
          </a:p>
        </p:txBody>
      </p:sp>
      <p:pic>
        <p:nvPicPr>
          <p:cNvPr id="20482" name="Picture 2" descr="http://www.buenasalud.net/wp-content/plugins/wp-o-matic/cache/ce9ce_Alimentaci%C3%B3n-contra-el-estre%C3%B1imi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3028451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0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91441"/>
            <a:ext cx="8640960" cy="3450696"/>
          </a:xfrm>
        </p:spPr>
        <p:txBody>
          <a:bodyPr/>
          <a:lstStyle/>
          <a:p>
            <a:pPr algn="just"/>
            <a:r>
              <a:rPr lang="es-CR" dirty="0" smtClean="0"/>
              <a:t>Tres bloques de producción: Llanuras centrales estadounidense, Europa occidental y Gran llanura Rusa.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 smtClean="0"/>
              <a:t>Agricultura de zonas templadas</a:t>
            </a:r>
            <a:endParaRPr lang="es-CR" dirty="0"/>
          </a:p>
        </p:txBody>
      </p:sp>
      <p:pic>
        <p:nvPicPr>
          <p:cNvPr id="21506" name="Picture 2" descr="http://www.galeon.com/mundoagricola/elnida/n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7440"/>
            <a:ext cx="2697629" cy="20189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2.bp.blogspot.com/_voGzPCbyhXg/TNt96yNCOWI/AAAAAAAAACU/FG8juOfsOrc/s1600/llanura-de-castilla-la-mancha-los-yebenes-tole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48" y="3218080"/>
            <a:ext cx="2711488" cy="2033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es.dreamstime.com/paisaje-de-europa-occidental-thumb51956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75" y="3595512"/>
            <a:ext cx="2878981" cy="192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0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R" sz="2800" dirty="0" smtClean="0"/>
          </a:p>
          <a:p>
            <a:pPr algn="just"/>
            <a:r>
              <a:rPr lang="es-CR" sz="2800" dirty="0" smtClean="0"/>
              <a:t>De tamaño semejante y uniformidad.</a:t>
            </a:r>
          </a:p>
          <a:p>
            <a:pPr algn="just"/>
            <a:r>
              <a:rPr lang="es-CR" sz="2800" dirty="0" smtClean="0"/>
              <a:t>Ambas tienen clima templado continental.</a:t>
            </a:r>
          </a:p>
          <a:p>
            <a:pPr algn="just"/>
            <a:r>
              <a:rPr lang="es-CR" sz="2800" dirty="0" smtClean="0"/>
              <a:t>Abunda vegetación herbácea</a:t>
            </a:r>
          </a:p>
          <a:p>
            <a:pPr algn="just"/>
            <a:r>
              <a:rPr lang="es-CR" sz="2800" dirty="0" smtClean="0"/>
              <a:t>Suelos ricos y gran profundidad (Chernozems)</a:t>
            </a:r>
          </a:p>
          <a:p>
            <a:pPr algn="just"/>
            <a:r>
              <a:rPr lang="es-CR" sz="2800" dirty="0" smtClean="0"/>
              <a:t>Se produce masivamente cereales como maíz y trigo.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Semejanzas entre las zonas templadas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2415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595360" cy="4175360"/>
          </a:xfrm>
        </p:spPr>
        <p:txBody>
          <a:bodyPr>
            <a:normAutofit/>
          </a:bodyPr>
          <a:lstStyle/>
          <a:p>
            <a:r>
              <a:rPr lang="es-CR" sz="2400" dirty="0" smtClean="0"/>
              <a:t>Las norteamericanas son más compactas (arroz, caña de azúcar y algodón)</a:t>
            </a:r>
          </a:p>
          <a:p>
            <a:r>
              <a:rPr lang="es-CR" sz="2400" dirty="0" smtClean="0"/>
              <a:t>En Rusia se prolongan hasta 4000 km. (arroz y algodón bajo riego)</a:t>
            </a:r>
          </a:p>
          <a:p>
            <a:r>
              <a:rPr lang="es-CR" sz="2400" dirty="0" smtClean="0"/>
              <a:t>Producción de Rusia escasa hasta hace unos años y Estados Unidos alta productividad.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Diferencias </a:t>
            </a:r>
            <a:r>
              <a:rPr lang="es-CR" dirty="0"/>
              <a:t>entre las zonas templadas</a:t>
            </a:r>
          </a:p>
        </p:txBody>
      </p:sp>
      <p:pic>
        <p:nvPicPr>
          <p:cNvPr id="24578" name="Picture 2" descr="http://bioagricultura.files.wordpress.com/2011/08/cultivo-algo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2905125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7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4320" y="1628800"/>
            <a:ext cx="8595360" cy="4607408"/>
          </a:xfrm>
        </p:spPr>
        <p:txBody>
          <a:bodyPr>
            <a:normAutofit/>
          </a:bodyPr>
          <a:lstStyle/>
          <a:p>
            <a:r>
              <a:rPr lang="es-CR" sz="2400" dirty="0" smtClean="0"/>
              <a:t>Rusia población agrícola 25% y Estados Unidos 5,2% (Socialismo </a:t>
            </a:r>
            <a:r>
              <a:rPr lang="es-CR" sz="2400" dirty="0" err="1" smtClean="0"/>
              <a:t>vrs</a:t>
            </a:r>
            <a:r>
              <a:rPr lang="es-CR" sz="2400" dirty="0" smtClean="0"/>
              <a:t> Capitalismo)</a:t>
            </a:r>
          </a:p>
          <a:p>
            <a:r>
              <a:rPr lang="es-CR" sz="2400" dirty="0" smtClean="0"/>
              <a:t>Estados unidos gran extensión de 1,5 km de lado hasta 150 000 ha (pasto, sorgo, alfarería)</a:t>
            </a:r>
          </a:p>
          <a:p>
            <a:r>
              <a:rPr lang="es-CR" sz="2400" dirty="0" smtClean="0"/>
              <a:t>Rusia producción cooperativa por medio de los </a:t>
            </a:r>
            <a:r>
              <a:rPr lang="es-CR" sz="2400" dirty="0" err="1" smtClean="0"/>
              <a:t>Kolkhozes</a:t>
            </a:r>
            <a:r>
              <a:rPr lang="es-CR" sz="2400" dirty="0" smtClean="0"/>
              <a:t> y </a:t>
            </a:r>
            <a:r>
              <a:rPr lang="es-CR" sz="2400" dirty="0" err="1" smtClean="0"/>
              <a:t>Spukhozes</a:t>
            </a:r>
            <a:r>
              <a:rPr lang="es-CR" sz="2400" dirty="0"/>
              <a:t>.</a:t>
            </a:r>
            <a:endParaRPr lang="es-CR" sz="2400" dirty="0" smtClean="0"/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Diferencias </a:t>
            </a:r>
            <a:r>
              <a:rPr lang="es-CR" dirty="0"/>
              <a:t>entre las zonas templadas</a:t>
            </a:r>
          </a:p>
        </p:txBody>
      </p:sp>
      <p:pic>
        <p:nvPicPr>
          <p:cNvPr id="23554" name="Picture 2" descr="http://www.revistacaos.com/wp-content/uploads/2010/08/socicapit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5148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9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4320" y="1988840"/>
            <a:ext cx="8595360" cy="4247368"/>
          </a:xfrm>
        </p:spPr>
        <p:txBody>
          <a:bodyPr>
            <a:normAutofit/>
          </a:bodyPr>
          <a:lstStyle/>
          <a:p>
            <a:r>
              <a:rPr lang="es-CR" sz="2400" dirty="0" smtClean="0"/>
              <a:t>En Europa se da una agricultura intensiva (mediana y pequeña) zanahoria, papas, legumbres, girasoles, trigo, maíz y ganadería de carne y leche.</a:t>
            </a:r>
          </a:p>
          <a:p>
            <a:r>
              <a:rPr lang="es-CR" sz="2400" dirty="0" smtClean="0"/>
              <a:t>En Europa se dan los “</a:t>
            </a:r>
            <a:r>
              <a:rPr lang="es-CR" sz="2400" dirty="0" err="1" smtClean="0"/>
              <a:t>bocage</a:t>
            </a:r>
            <a:r>
              <a:rPr lang="es-CR" sz="2400" dirty="0" smtClean="0"/>
              <a:t>”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Diferencias </a:t>
            </a:r>
            <a:r>
              <a:rPr lang="es-CR" dirty="0"/>
              <a:t>entre las zonas templadas</a:t>
            </a:r>
          </a:p>
        </p:txBody>
      </p:sp>
      <p:pic>
        <p:nvPicPr>
          <p:cNvPr id="22530" name="Picture 2" descr="http://2.bp.blogspot.com/-KS1YqzCJn4U/ThtAG_ltlGI/AAAAAAAAACs/l-X2JDqKg7A/s1600/boc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3284984"/>
            <a:ext cx="4126235" cy="3236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72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2016224"/>
          </a:xfrm>
        </p:spPr>
        <p:txBody>
          <a:bodyPr/>
          <a:lstStyle/>
          <a:p>
            <a:r>
              <a:rPr lang="es-CR" dirty="0" smtClean="0"/>
              <a:t>Adaptado al calor y sequedad, por lo que se da el regadío.</a:t>
            </a:r>
          </a:p>
          <a:p>
            <a:r>
              <a:rPr lang="es-CR" dirty="0" smtClean="0"/>
              <a:t>Agricultura arborícola: olivo, albaricoques, melocotones, críticos, higos, la vid y almendras.</a:t>
            </a:r>
          </a:p>
          <a:p>
            <a:r>
              <a:rPr lang="es-CR" dirty="0" smtClean="0"/>
              <a:t>Se da en España, Italia, Grecia, Turquía, Israel y Egipto.</a:t>
            </a:r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Agricultura Mediterránea</a:t>
            </a:r>
            <a:endParaRPr lang="es-CR" dirty="0"/>
          </a:p>
        </p:txBody>
      </p:sp>
      <p:pic>
        <p:nvPicPr>
          <p:cNvPr id="25602" name="Picture 2" descr="http://www.oporteteditores.com/blog/wp-content/uploads/albarico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49380"/>
            <a:ext cx="4633739" cy="335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97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Áreas Industriales</a:t>
            </a:r>
            <a:endParaRPr lang="es-C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92156823"/>
              </p:ext>
            </p:extLst>
          </p:nvPr>
        </p:nvGraphicFramePr>
        <p:xfrm>
          <a:off x="755576" y="1340768"/>
          <a:ext cx="7920880" cy="492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456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Áreas Industriales</a:t>
            </a:r>
            <a:endParaRPr lang="es-C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35473285"/>
              </p:ext>
            </p:extLst>
          </p:nvPr>
        </p:nvGraphicFramePr>
        <p:xfrm>
          <a:off x="755576" y="1340768"/>
          <a:ext cx="7920880" cy="492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76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b="1" dirty="0" smtClean="0"/>
              <a:t>Impacto de las actividades agrícolas e industriales</a:t>
            </a: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8040192" cy="4937760"/>
          </a:xfrm>
        </p:spPr>
        <p:txBody>
          <a:bodyPr/>
          <a:lstStyle/>
          <a:p>
            <a:pPr algn="just"/>
            <a:r>
              <a:rPr lang="es-CR" dirty="0" smtClean="0"/>
              <a:t>Pesticidas, herbicidas y fungicidas.</a:t>
            </a:r>
          </a:p>
          <a:p>
            <a:pPr algn="just"/>
            <a:r>
              <a:rPr lang="es-CR" dirty="0" smtClean="0"/>
              <a:t>Gran cantidad de desechos solidos derivados de la producción.</a:t>
            </a:r>
          </a:p>
          <a:p>
            <a:pPr algn="just"/>
            <a:r>
              <a:rPr lang="es-CR" dirty="0" smtClean="0"/>
              <a:t>Los mantos acuíferos se ven contaminados por los residuos de fertilizantes.</a:t>
            </a:r>
          </a:p>
          <a:p>
            <a:endParaRPr lang="es-CR" dirty="0"/>
          </a:p>
        </p:txBody>
      </p:sp>
      <p:pic>
        <p:nvPicPr>
          <p:cNvPr id="26626" name="Picture 2" descr="http://argentina.indymedia.org/uploads/2008/08/fumigando_el_arr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9975"/>
            <a:ext cx="4984291" cy="3306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2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En el caso de América son áreas Aztecas, Mayas e Incas (papa, chile, tomate, nopal, maíz, calabazas)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Sistemas Agrícolas</a:t>
            </a:r>
            <a:endParaRPr lang="es-CR" b="1" dirty="0"/>
          </a:p>
        </p:txBody>
      </p:sp>
      <p:sp>
        <p:nvSpPr>
          <p:cNvPr id="4" name="AutoShape 6" descr="data:image/jpeg;base64,/9j/4AAQSkZJRgABAQAAAQABAAD/2wCEAAkGBhQQEBAPDxAPDxAQEA8UFBAQEBAQFRAQFRAVFRUQFRQXGyYeFxkjGRQSHy8hIycpLCwsFR4xNTAqNSYrLCkBCQoKDgwOGg8PGikkHyQsLywsLCwsLCkqLDEsLCkpLCwpLSwsKSwpKSwsLCwpKSwsLCktLCwqLCksLCwpLCwpLP/AABEIAOEA4QMBIgACEQEDEQH/xAAcAAABBQEBAQAAAAAAAAAAAAAAAQMEBQYHAgj/xAA7EAABAwIEBAQDBgUEAwEAAAABAAIRAwQFEiExBkFRYRMicZEygbEHFFKhwdFCYnLh8BUzkvEjQ4IW/8QAGgEBAAIDAQAAAAAAAAAAAAAAAAEDAgQFBv/EAC4RAAICAQQABAQFBQAAAAAAAAABAhEDBBIhMQUTQVEUInGBYZGhwfAyQpKx4f/aAAwDAQACEQMRAD8A7ghKhAIhKhAIlQhACEIQAhCEAiVCEAJEqEAIQhACEIQCISoQAkSoQAhCEAIQhACRKhAIhKhACEiVACRCVAIlQkQCoSIQCoSIQCoSIQCoSIQCoXirVDAXOIaBuSYCy2J/aJb03FlNzaj+mYD8t1hKcY9stx4p5HUUauUSucXPHldx8mVg6NbP1TNPj+sDlNVuYby1qoWqg+rNvN4fkwxUsjSv+ex0qtWDGlziGtaCS5xgAASSTyCj4dijK7Q+mXFrgHNLmludhEh7Z3aeq43xRxRcX8Wr3llDMM4Y3J4kHZxG7e3otxhv2gUxkbUo5A0BoNM6NEARlPYBZfEQvl0VQ0eXIm4K0nXH7G4SSolhilOu3NSe1w7bj1HJVuFcU0ru6rULd4qMtmNz1G/CarnubkB5wGnbTVX2jVlFxdMvkJEKSBUISIBUIhCARCWEIAQhCAEISIBUJEhdG6A9IUC5xyjT+Ko35aqF/wDsLeYzO9v7rB5Irtl8dPlkrUX+ReIVdbY/RqaNqNnofL9VYArJNPoqlCUHUlQJUiYvb1lGm+rVe2nTY0uc9xgNA5kqTEkKFiWJsoNzPIHQcys1T4t+80n3BH3ezcC2jmlte6G3igf+qmeW5O+mk4zGcZdWd8QyiGgZphoEAemi1s2fYuOze0ml853J1FEzirid1w4UmuhpkmNmsH6lZC/wug9hYW6zOcfFm6zz9FODmOdBeM2mk9yvVfwqejy0Hnt7LnNzk7Op8VosNxq/Tr0+9fUhcN4lVt/K0ivRBjK8+ZnoeXodFU8UYwGXjnU25M4a50aw6NdPkrgXNJuctc1rn6SGnTppKzd3h1u52epcVHREtY0Ae52V0O/mOJk1G5OCtxvi+0aPD7kVIFTO2NZbsZGh9FcXNm1lPxA8EdRJ2WCuOIXU8rKBPhtAAB1Md1f4Jib67HGo9zWtaPLMZj0WE4X2i/S+IZdNHbFWiuu8cuKzjRtzUpU3CHEEsc9p0Mnk3suxfZPaUaFn4NPWsXF9V3N7joCP5QABH7rj1xxIG1XNMOAMa6/IHktrw1iLraq17ZI8pjaWkCW/nHyVsJvHJexfjitZGcpN+Z3+FfgdlQmrauHta9plrgCPQp1dI5XQIQhACEIQCQlRKEAISJUAIQq3HcXFvTLiRmjQfqobUVbM4Qc5KMe2ecXx5luNSC78M/VYPFuLalUkZob0GipMUxd1V5cTMkqHTdK4+bUym6XR6/R+GY8K3S5ZMqXBduSV4kqdYWQdurWpgoy6QqVCUuTelmhB0Zn7wRzK0HD/ABjUokNc7PTP8LtY7hUF/blhMqD40KYSlB8EZsOPNCpKzsNtxZSJDah8MkSHHVpHWeSwpvDxDiTqAcf9KsHBzwJAuqkkNnq0kO/+Wn8Swd9xO+n5Jz5nQ0HWJUrhziytTe+P/EaeUjLLSWkkagafLut6Ook1clweT1ekUMqxYk2/b9eDpP2h32QNpMhrWtAgaAabewAXOi4umDHUnYd1fY7jH3in49QgGDmO2oHId9FhamKiu4U6ZyNiXEduqpyLfNyfR0sOrWnwQxY1c5dL6+5KZBqxbN8Wvs6qdAwbTJ+Efmrqj9nTa7Q6tdVHP3IZlDfQTqqy3qtpMysAaPzJ6nqUtHH3sOjtFh5lddF0fDE7nldyfft9iPxHwxRs3MDnVnNeSJNTTQdhvJCq6eChxd4YkMJGZzi4O9ArPHsT+8MaHbhP4BiDKbMrxt+ay3v0Zg/Dce7c1x7LgiUcKqU2eJFMNHICDPsrcjTKd5YDyMrxTxhniZ36taZYzkD17qmxDEqhrGD5HPmRuWudMfJTH5nyaWt00cGNOEeG1f68D1xgtMHMWF0GfK45tOUHf6rQ4VjNN4ku0H8UEZDzDhu35hUdW61Ve658GvTrN0FQ5X9+jiqoSt0zranBHDDzIJJevH8/nsfQXBWIB9J1OQ4MILSDILD0+c+60i5FwBifgXtKkP8AZu2VAG8qdVozFo7aD/l2XXF1sMrieV1CayNPsVCEK0oESpEqAEJJQgCUqEIDzUfAJOwErl/GGLGq8idJ27clv+ILnJRd/NouSYzVl5Whq58bTveD4U5PIyA5y9USor6iBWhcyj1JobS9yxqrVmLCIlYk3hSjET1VkZ0UTwKRb4xczJWfrVt16r3s81CfVWLdl0I7VRW43ayA9nxMh2nMBSbW+a53iPyt8gBIPxA6x+SW51Cp6tqH0sjAc9Mn4SSd5GnMLYxVJbWec8XhLFkjnx8P3J2K4266JpU6jWAaAOkAjbTSBpCZo0/C8gGoEk7l3clRbTDqjBOTKTuakD6nZPsq5SA9zSWkEBpknqNNAFbONraujT0OX4eXmSp3+PKHjerz4yj1awa4hoaQCRmMme/Re6F2zZ9Of5mOLXD3kH2VWw9HLO6umTrejULc7WwyYzuLWtnmJJ1+SlOqUiBJaHc4kj1kBQmik4Q2qAelYObHYOacq8VsPqgSKct5OZDhHqJWS9mcXPWWV45KMv8AF/fn9h2tS5scHjtuPlzUd7yYgwRI7g/MKLXo1Kbczmva2dy1wj30TH+snZ0OHsR81nGHNo1tRqs0sTw5Um+OS6qPPlMzmG+m/PZeX2ZqgCP4gZTmBOp1vKXTHmgmCOvr8lZX1hVePDoRRYd3E+Zw6NAHlHqqmlGRsrV5dRplghBuVU36IvOCK3iXtHLq21eZdyNV5Dco6wB+a7quH8IPZZw1zDmYZEEEO7k8zK39tx+0/EB7QtrBmglVlGr0OeUt1fU2SSVW2PEFKrEOyk9SI91ZSt1NPo5M4Sg6kqFSJUSpMBEJZQgBIUqQoDNcY1oY0ep/RctxOpqum8aDQen6rl+IDUrlar+o9X4Uqxor3OTL6i9VHKM9y0zuHp1VNmqmnuTJqJRNj76qYNReC9IsqIsda6VCubcteHt+fcKU1yV1VTFuL4Kc2KOWLjJWVdWZ85OU/hED90zctEjLsOcQpteDoonhl2g1IBPstuM7OV8BDE3tdJ+n/ezyAklJmTlvRzujlzR8cs2lzwO2lu6oYGg6/wCbrQ2GFQPK6o13N4cWH2GnupOGMpUmjKM1SNzs30U6m6VqyyNvg2Xp4yVTV/UhX1u99F1J9Rz2mPjgkkGRy7KFhvDTdCWCPQarSULUPOuy0FjY04gkKE5S4TK1iw4FxFfkZqjbNYIa0N9ApDR0C1RwWkdiE1Uwtjdip8piOph0kZz7od1FqvLVobhzWgrM4jXElQ4UXQyOTJNrirmGQ4j5rfcKcZZopVTpoAZ+H+y5OKymWN6WuBBhWYsjg7RravSQzRaaPoUFKqHhLFPGoAEy5gH/AB5fsr5diL3KzxWSDhJxfoJCEqFkYAhCEBm+MaU02n1H0XLMQZqV2XH7XxKDwNS3X23/ACXJMVowSubqo/NZ6TwnItlexnqrFFe1T6wUSo1aJ6BMhVAozlLr6JmjY1KnwMcR1iB7rNE9jMpC5WdPhisfwD5k/QJKnCtcfgPaSPqFPBBVGqm31k7fWFSl/uMczudj8xooRcs1EOVHuZV1wngjrh1dw2p0vdzjsO8BypKO8ronANHw7SpU51aziP6WgD6yrYR5OdrMu2HBgMRw8seREa/4FMtrTw/KfiG/rzHyWqx+gwnxSBmZ5tP4i3UA/OFmKDuv/aqz2lRfoGsnzlhbhTGVlXsfC9GqtY6EmWrLyNk4MUI5qk8ZBrqSvamaFmOOHMoq46481nPvKPvCncyPLiW1fFCeara9xKYNVNvenJkkkexUTtKtqoeZPUTqskYSZ1r7OL7UNncEfqPouihck4Dq5Xs/qb9V1oLrad/IeM8RjWZs9ISIWwc4VCEIDyQub8X4P4dQwPKdR6FdJVJxHZitTLdnCcp/RUZ4bom5o8zxZL9DjdzQgqE6iSYAWgxG3yuLSIIMEFe8OwkHzO0HVciXynscc90dz6K/DsAzmXAH12H7rQUcPZTA5kddvZOVSym0gFoA5kwPUqkfi2Yy1xMGfNlaDHbU+6x59Q259cIvGXDeUEa7cvWNlIYA4aNBCzto81HCrLwDLfMc2Y/xQY1jvsr6zo6qSqcUgq4ax4LHtBa7dpAc0qqp/Yq2s7PTuTTpEnyOp5nDsHTt6hbKxwnN5nTC0ObLT08oA0/dYqW3mzk6nWSVRxvk4jX+yuuxzmitblocRo57jE6E+QarRUrB1Giyi1sNptiTqSZ1OnUlXV005jvv+aiOqHmQPVwB9lnHLM3VDelv5MtieGPqMcAQCR3jVZevh9Sj8bdPxDUe66jVuG6iQ4xM5muj5jQbbd1FubRr2nQajoI259lk232beDJHHwo0jmouE4Hyn+IcJFIh7PgJgj8Lu3ZVdOqoo3nT5RLLl5Ll4FSUFRRXYuZIHLzK8pRNjhckLl5KRTRFnppUq0bJCjsarCxpahEVzlwbfg9vnZ/U36rrzVzDgi0mqzsQfbX9F05q6unXynkPEHeQ9oQhbBzhEqEIDy86KlxCorp40VBjb/DY+odmNJ9hsq58cl2JW6RjMUcK1eAART0J5kzrr22914vLjI2Gt2B5bpzDqUAudqSd+531+ZVXil0SXUw7LJMx0jVs766Liye52z2WLGlWNdRIDsSZUePFD3sknINCTGgEbespyrZCp5/BpUgAA2m405AiZJefMmrawcCS0RpBMDY8tdvkrKlayA05QBGjWtbJ6kjf5rL0L5JXwxikyocoBBDdgAA0TvAAharCrU6F+nVQ7OgBsNfWVaMdlGpVVM1NTl3LbFGitXNDRMABR8Qvm5SB+SpzcmNzqo9zegaKtQbfJyYaT5rYxfYmynq7NJnRrS8n2VLSwltbxa9ZlaTmcBOQkDkdDyhJiF8S/wAhjJqSDBk6ac3R2SWlwDMvc4QZPm6baqyWVQVUdqOBxjadMZtbYjOaFMy2Q9j6geI3D2u0jnorGyrZspOuYAxus6KzqL3GgJa4Oggl4iNZbyhWuEvIpNLt3OJEDl+2hVtpxREovkh8SWIdTqNiJaSB0P8AkLnTHLqOM1BkJnUAzK5WNz6lTA2ISairJLHKQ1RqQUtiUZOR5yoypyEEIQNQlDV7LUBqgHqm1XOGUpIVbQpStHglrJGiyiuTXzSqJ0XgWxgOfGwgepWyCrMAsvCosbGpEn1P+BWgXXxqo0eOzz3zbCUIQsygAlQhAJCoeMKcWtUj+Qe9RoV+q/HrI1ratTG7mGP6h5h+YCryK4tF+nkoZYyfVr/Zz1j8tMREqAaYAMDf9fmptuczIiJ07rzWtiNBH+HkuMj2SdNori8gw0ED0B59RspVF9Sdjr2n5J1lE8zpGu407L2yvAMaNA2mD7lHL2JbvpE21tz8TiPSVMPdVOG3GZ8EiAJgGRv15qfXf5o2gfXZYXZq5IvdTPdetlHLXZUl5cgk7g+o0Tl/XOzVFzhvmfLwdXAEeXXvyWcFZdjx7FZ4ssFdWec9N7W6+eQJHYbJrEaDWmKTqzWQ5skQC8D4NCCr4Y1Tp02kva7NqAwzoTsqfHqNF1M1HOeWvOZoY8gueRHlGx7ys5YU+iHnySlTuuiotcvhsNKq5tWqcrmgjytmCI3A21MbrU4VYHyyNGgAaGIA0AKh4Fw61gBdAc6JES0QIAknzHeTtJV9eVmUKZEx3305kqJFWTJb2x7ZjOMrkMaY0zT02HRc4YOa1XEV541RxHwtA0/T3krNPZBU41xZtOaVQ9j3TKkMcozE80oZJjxcvQKaC9hCbHQF6ZTXlhUqi1QHIkWdvqFv+C8Hz1Gkjyt1P7LKYVbZ3AASumcPNFJoaPmepWzghbs42vz0tq7NY0L0m6D5CdXSPOMRCVCEAhCEAJClQgOc47Zfdrl0aU6hLm9iTJaFFNSe36LZcW4SK1HNGrNdN46/L91zs13Uzlf10dyK5Oohsl+B67QZFqMSf9y4ZZOZI23O/UBQalAl3MAKZRuxA5f3Xu4IiRudua1KNuLlB0RLVuTxKjdPLGvKSPzgT805Z1HEAkkknn05KOJymmJgmTPciR6aKyoU4js2VFE5HSdkW5ZPl3/7TdWlLR53NiYDQ0mB6lTK/mMjlPtCrG0jOYyQZEDn6yrYuitWyCbFzKmanTYXFs5g4BjJ5ubqJ329lNw7BIc19ZxqPpnQzDGRrlyxruplOlJ83lywQPoV4vMSABa3fTX0U76Mnuk6RYVsQbSGjhttEyeYI5LM41iT6pyN5nRo95KS4u93OMn/ADZMULpok7uPPoOgWcIvJ30U5Jw06tcyKe9tMojc8z1KztzSIK2F03Mqi5w+VtUujnLI7t9meFSN06yurB+FHomThJ6LB40zYjqmuxptVexUStwk91Jo4Se6x8oz+MXsN0n/ADVvYWRdGYwO2pRaYXHJXtjh500WUcS9TXy6yT64LHCKAaAGiP1WvwsbKlw2wOmi1WHWcQtuCo4uWdu2XFpspSaosgJ2FcaoiEsIUgSEqEIASFKhAMXDtFzniWw8NxIEsdPy7LoV3ss1i1EPBa4SCtbNDeqOjos7wT3L7mA8eNjHY6qTSxMRB17pjFbF1Ik7t5EfQqndXgrlyg48Hr8WaGZWaI4s1vwifX/pN1MYncn+yz1W6HIpv753WCLVDH2ailjMf35ry7GABA1ntGvRZg3qZffd0pkOGPsv7nFi7c6Kvr4kAql94ToNUUqJcZKuhivlmln1cYLbAk+OXnXborKztCV4sbAmNFrcIwiY0W7CJw8uX1ZXW2DE8lMbwzPJbSwwcRsrenhoHJXqBoSzs5m7hX+VNHhb+VdVOHt6LwcMb0U+WY/EM5aOF+yep8M9vyXS/wDSm9EowxvRPLHns5/Q4c7K1tMBjktc2wATrbYBSoFbytlRZ4THJW1G3ATwbCVZpFTdgkSoUkCSlQhACEIQAhCEA1VpyFS39rur9R69CVi1ZnGVGCxKz30WPxPCd4Eei6veYZPJUN7gczoqJQvs38OocHwzktzbOadpUQl34Suj3XDs8lAfwzrsqXhXsdBa+fuYcMceSep2DjvK2tLhjt+SsLfhfspWJIryayUu2Yq2wg9FdWWBk8lsbThnsruzwADkrVA0pZzM4XgG2i1uHYVljRWNvh4byUtrYV0Y0ak8jkeadKF7SoWZSCRKhACRKhAIlQhACEJEAqEIQAhCEAISQiEAqEIQAhJCVAeXMlMVLMFSEJRNlbUwoHkmTgo6K5SQo2oncyrZg4HIKTTw8DkpcIhKQ3Mbbbgck4GohCkxFhEIKRAKhCSEAsIQkhALCEiUIAQkhEIBUJISoAhCSEQgFQkhKgBCEIAQhCAEIQgBCEIAQhCAEIQgBIUqEAFCEIAQhCAEIQgBAQhACEIQAhCEAIQhACEIQH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5" name="AutoShape 8" descr="data:image/jpeg;base64,/9j/4AAQSkZJRgABAQAAAQABAAD/2wCEAAkGBhQQEBAPDxAPDxAQEA8UFBAQEBAQFRAQFRAVFRUQFRQXGyYeFxkjGRQSHy8hIycpLCwsFR4xNTAqNSYrLCkBCQoKDgwOGg8PGikkHyQsLywsLCwsLCkqLDEsLCkpLCwpLSwsKSwpKSwsLCwpKSwsLCktLCwqLCksLCwpLCwpLP/AABEIAOEA4QMBIgACEQEDEQH/xAAcAAABBQEBAQAAAAAAAAAAAAAAAQMEBQYHAgj/xAA7EAABAwIEBAQDBgUEAwEAAAABAAIRAwQFEiExBkFRYRMicZEygbEHFFKhwdFCYnLh8BUzkvEjQ4IW/8QAGgEBAAIDAQAAAAAAAAAAAAAAAAEDAgQFBv/EAC4RAAICAQQABAQFBQAAAAAAAAABAhEDBBIhMQUTQVEUInGBYZGhwfAyQpKx4f/aAAwDAQACEQMRAD8A7ghKhAIhKhAIlQhACEIQAhCEAiVCEAJEqEAIQhACEIQCISoQAkSoQAhCEAIQhACRKhAIhKhACEiVACRCVAIlQkQCoSIQCoSIQCoSIQCoSIQCoXirVDAXOIaBuSYCy2J/aJb03FlNzaj+mYD8t1hKcY9stx4p5HUUauUSucXPHldx8mVg6NbP1TNPj+sDlNVuYby1qoWqg+rNvN4fkwxUsjSv+ex0qtWDGlziGtaCS5xgAASSTyCj4dijK7Q+mXFrgHNLmludhEh7Z3aeq43xRxRcX8Wr3llDMM4Y3J4kHZxG7e3otxhv2gUxkbUo5A0BoNM6NEARlPYBZfEQvl0VQ0eXIm4K0nXH7G4SSolhilOu3NSe1w7bj1HJVuFcU0ru6rULd4qMtmNz1G/CarnubkB5wGnbTVX2jVlFxdMvkJEKSBUISIBUIhCARCWEIAQhCAEISIBUJEhdG6A9IUC5xyjT+Ko35aqF/wDsLeYzO9v7rB5Irtl8dPlkrUX+ReIVdbY/RqaNqNnofL9VYArJNPoqlCUHUlQJUiYvb1lGm+rVe2nTY0uc9xgNA5kqTEkKFiWJsoNzPIHQcys1T4t+80n3BH3ezcC2jmlte6G3igf+qmeW5O+mk4zGcZdWd8QyiGgZphoEAemi1s2fYuOze0ml853J1FEzirid1w4UmuhpkmNmsH6lZC/wug9hYW6zOcfFm6zz9FODmOdBeM2mk9yvVfwqejy0Hnt7LnNzk7Op8VosNxq/Tr0+9fUhcN4lVt/K0ivRBjK8+ZnoeXodFU8UYwGXjnU25M4a50aw6NdPkrgXNJuctc1rn6SGnTppKzd3h1u52epcVHREtY0Ae52V0O/mOJk1G5OCtxvi+0aPD7kVIFTO2NZbsZGh9FcXNm1lPxA8EdRJ2WCuOIXU8rKBPhtAAB1Md1f4Jib67HGo9zWtaPLMZj0WE4X2i/S+IZdNHbFWiuu8cuKzjRtzUpU3CHEEsc9p0Mnk3suxfZPaUaFn4NPWsXF9V3N7joCP5QABH7rj1xxIG1XNMOAMa6/IHktrw1iLraq17ZI8pjaWkCW/nHyVsJvHJexfjitZGcpN+Z3+FfgdlQmrauHta9plrgCPQp1dI5XQIQhACEIQCQlRKEAISJUAIQq3HcXFvTLiRmjQfqobUVbM4Qc5KMe2ecXx5luNSC78M/VYPFuLalUkZob0GipMUxd1V5cTMkqHTdK4+bUym6XR6/R+GY8K3S5ZMqXBduSV4kqdYWQdurWpgoy6QqVCUuTelmhB0Zn7wRzK0HD/ABjUokNc7PTP8LtY7hUF/blhMqD40KYSlB8EZsOPNCpKzsNtxZSJDah8MkSHHVpHWeSwpvDxDiTqAcf9KsHBzwJAuqkkNnq0kO/+Wn8Swd9xO+n5Jz5nQ0HWJUrhziytTe+P/EaeUjLLSWkkagafLut6Ook1clweT1ekUMqxYk2/b9eDpP2h32QNpMhrWtAgaAabewAXOi4umDHUnYd1fY7jH3in49QgGDmO2oHId9FhamKiu4U6ZyNiXEduqpyLfNyfR0sOrWnwQxY1c5dL6+5KZBqxbN8Wvs6qdAwbTJ+Efmrqj9nTa7Q6tdVHP3IZlDfQTqqy3qtpMysAaPzJ6nqUtHH3sOjtFh5lddF0fDE7nldyfft9iPxHwxRs3MDnVnNeSJNTTQdhvJCq6eChxd4YkMJGZzi4O9ArPHsT+8MaHbhP4BiDKbMrxt+ay3v0Zg/Dce7c1x7LgiUcKqU2eJFMNHICDPsrcjTKd5YDyMrxTxhniZ36taZYzkD17qmxDEqhrGD5HPmRuWudMfJTH5nyaWt00cGNOEeG1f68D1xgtMHMWF0GfK45tOUHf6rQ4VjNN4ku0H8UEZDzDhu35hUdW61Ve658GvTrN0FQ5X9+jiqoSt0zranBHDDzIJJevH8/nsfQXBWIB9J1OQ4MILSDILD0+c+60i5FwBifgXtKkP8AZu2VAG8qdVozFo7aD/l2XXF1sMrieV1CayNPsVCEK0oESpEqAEJJQgCUqEIDzUfAJOwErl/GGLGq8idJ27clv+ILnJRd/NouSYzVl5Whq58bTveD4U5PIyA5y9USor6iBWhcyj1JobS9yxqrVmLCIlYk3hSjET1VkZ0UTwKRb4xczJWfrVt16r3s81CfVWLdl0I7VRW43ayA9nxMh2nMBSbW+a53iPyt8gBIPxA6x+SW51Cp6tqH0sjAc9Mn4SSd5GnMLYxVJbWec8XhLFkjnx8P3J2K4266JpU6jWAaAOkAjbTSBpCZo0/C8gGoEk7l3clRbTDqjBOTKTuakD6nZPsq5SA9zSWkEBpknqNNAFbONraujT0OX4eXmSp3+PKHjerz4yj1awa4hoaQCRmMme/Re6F2zZ9Of5mOLXD3kH2VWw9HLO6umTrejULc7WwyYzuLWtnmJJ1+SlOqUiBJaHc4kj1kBQmik4Q2qAelYObHYOacq8VsPqgSKct5OZDhHqJWS9mcXPWWV45KMv8AF/fn9h2tS5scHjtuPlzUd7yYgwRI7g/MKLXo1Kbczmva2dy1wj30TH+snZ0OHsR81nGHNo1tRqs0sTw5Um+OS6qPPlMzmG+m/PZeX2ZqgCP4gZTmBOp1vKXTHmgmCOvr8lZX1hVePDoRRYd3E+Zw6NAHlHqqmlGRsrV5dRplghBuVU36IvOCK3iXtHLq21eZdyNV5Dco6wB+a7quH8IPZZw1zDmYZEEEO7k8zK39tx+0/EB7QtrBmglVlGr0OeUt1fU2SSVW2PEFKrEOyk9SI91ZSt1NPo5M4Sg6kqFSJUSpMBEJZQgBIUqQoDNcY1oY0ep/RctxOpqum8aDQen6rl+IDUrlar+o9X4Uqxor3OTL6i9VHKM9y0zuHp1VNmqmnuTJqJRNj76qYNReC9IsqIsda6VCubcteHt+fcKU1yV1VTFuL4Kc2KOWLjJWVdWZ85OU/hED90zctEjLsOcQpteDoonhl2g1IBPstuM7OV8BDE3tdJ+n/ezyAklJmTlvRzujlzR8cs2lzwO2lu6oYGg6/wCbrQ2GFQPK6o13N4cWH2GnupOGMpUmjKM1SNzs30U6m6VqyyNvg2Xp4yVTV/UhX1u99F1J9Rz2mPjgkkGRy7KFhvDTdCWCPQarSULUPOuy0FjY04gkKE5S4TK1iw4FxFfkZqjbNYIa0N9ApDR0C1RwWkdiE1Uwtjdip8piOph0kZz7od1FqvLVobhzWgrM4jXElQ4UXQyOTJNrirmGQ4j5rfcKcZZopVTpoAZ+H+y5OKymWN6WuBBhWYsjg7RravSQzRaaPoUFKqHhLFPGoAEy5gH/AB5fsr5diL3KzxWSDhJxfoJCEqFkYAhCEBm+MaU02n1H0XLMQZqV2XH7XxKDwNS3X23/ACXJMVowSubqo/NZ6TwnItlexnqrFFe1T6wUSo1aJ6BMhVAozlLr6JmjY1KnwMcR1iB7rNE9jMpC5WdPhisfwD5k/QJKnCtcfgPaSPqFPBBVGqm31k7fWFSl/uMczudj8xooRcs1EOVHuZV1wngjrh1dw2p0vdzjsO8BypKO8ronANHw7SpU51aziP6WgD6yrYR5OdrMu2HBgMRw8seREa/4FMtrTw/KfiG/rzHyWqx+gwnxSBmZ5tP4i3UA/OFmKDuv/aqz2lRfoGsnzlhbhTGVlXsfC9GqtY6EmWrLyNk4MUI5qk8ZBrqSvamaFmOOHMoq46481nPvKPvCncyPLiW1fFCeara9xKYNVNvenJkkkexUTtKtqoeZPUTqskYSZ1r7OL7UNncEfqPouihck4Dq5Xs/qb9V1oLrad/IeM8RjWZs9ISIWwc4VCEIDyQub8X4P4dQwPKdR6FdJVJxHZitTLdnCcp/RUZ4bom5o8zxZL9DjdzQgqE6iSYAWgxG3yuLSIIMEFe8OwkHzO0HVciXynscc90dz6K/DsAzmXAH12H7rQUcPZTA5kddvZOVSym0gFoA5kwPUqkfi2Yy1xMGfNlaDHbU+6x59Q259cIvGXDeUEa7cvWNlIYA4aNBCzto81HCrLwDLfMc2Y/xQY1jvsr6zo6qSqcUgq4ax4LHtBa7dpAc0qqp/Yq2s7PTuTTpEnyOp5nDsHTt6hbKxwnN5nTC0ObLT08oA0/dYqW3mzk6nWSVRxvk4jX+yuuxzmitblocRo57jE6E+QarRUrB1Giyi1sNptiTqSZ1OnUlXV005jvv+aiOqHmQPVwB9lnHLM3VDelv5MtieGPqMcAQCR3jVZevh9Sj8bdPxDUe66jVuG6iQ4xM5muj5jQbbd1FubRr2nQajoI259lk232beDJHHwo0jmouE4Hyn+IcJFIh7PgJgj8Lu3ZVdOqoo3nT5RLLl5Ll4FSUFRRXYuZIHLzK8pRNjhckLl5KRTRFnppUq0bJCjsarCxpahEVzlwbfg9vnZ/U36rrzVzDgi0mqzsQfbX9F05q6unXynkPEHeQ9oQhbBzhEqEIDy86KlxCorp40VBjb/DY+odmNJ9hsq58cl2JW6RjMUcK1eAART0J5kzrr22914vLjI2Gt2B5bpzDqUAudqSd+531+ZVXil0SXUw7LJMx0jVs766Liye52z2WLGlWNdRIDsSZUePFD3sknINCTGgEbespyrZCp5/BpUgAA2m405AiZJefMmrawcCS0RpBMDY8tdvkrKlayA05QBGjWtbJ6kjf5rL0L5JXwxikyocoBBDdgAA0TvAAharCrU6F+nVQ7OgBsNfWVaMdlGpVVM1NTl3LbFGitXNDRMABR8Qvm5SB+SpzcmNzqo9zegaKtQbfJyYaT5rYxfYmynq7NJnRrS8n2VLSwltbxa9ZlaTmcBOQkDkdDyhJiF8S/wAhjJqSDBk6ac3R2SWlwDMvc4QZPm6baqyWVQVUdqOBxjadMZtbYjOaFMy2Q9j6geI3D2u0jnorGyrZspOuYAxus6KzqL3GgJa4Oggl4iNZbyhWuEvIpNLt3OJEDl+2hVtpxREovkh8SWIdTqNiJaSB0P8AkLnTHLqOM1BkJnUAzK5WNz6lTA2ISairJLHKQ1RqQUtiUZOR5yoypyEEIQNQlDV7LUBqgHqm1XOGUpIVbQpStHglrJGiyiuTXzSqJ0XgWxgOfGwgepWyCrMAsvCosbGpEn1P+BWgXXxqo0eOzz3zbCUIQsygAlQhAJCoeMKcWtUj+Qe9RoV+q/HrI1ratTG7mGP6h5h+YCryK4tF+nkoZYyfVr/Zz1j8tMREqAaYAMDf9fmptuczIiJ07rzWtiNBH+HkuMj2SdNori8gw0ED0B59RspVF9Sdjr2n5J1lE8zpGu407L2yvAMaNA2mD7lHL2JbvpE21tz8TiPSVMPdVOG3GZ8EiAJgGRv15qfXf5o2gfXZYXZq5IvdTPdetlHLXZUl5cgk7g+o0Tl/XOzVFzhvmfLwdXAEeXXvyWcFZdjx7FZ4ssFdWec9N7W6+eQJHYbJrEaDWmKTqzWQ5skQC8D4NCCr4Y1Tp02kva7NqAwzoTsqfHqNF1M1HOeWvOZoY8gueRHlGx7ys5YU+iHnySlTuuiotcvhsNKq5tWqcrmgjytmCI3A21MbrU4VYHyyNGgAaGIA0AKh4Fw61gBdAc6JES0QIAknzHeTtJV9eVmUKZEx3305kqJFWTJb2x7ZjOMrkMaY0zT02HRc4YOa1XEV541RxHwtA0/T3krNPZBU41xZtOaVQ9j3TKkMcozE80oZJjxcvQKaC9hCbHQF6ZTXlhUqi1QHIkWdvqFv+C8Hz1Gkjyt1P7LKYVbZ3AASumcPNFJoaPmepWzghbs42vz0tq7NY0L0m6D5CdXSPOMRCVCEAhCEAJClQgOc47Zfdrl0aU6hLm9iTJaFFNSe36LZcW4SK1HNGrNdN46/L91zs13Uzlf10dyK5Oohsl+B67QZFqMSf9y4ZZOZI23O/UBQalAl3MAKZRuxA5f3Xu4IiRudua1KNuLlB0RLVuTxKjdPLGvKSPzgT805Z1HEAkkknn05KOJymmJgmTPciR6aKyoU4js2VFE5HSdkW5ZPl3/7TdWlLR53NiYDQ0mB6lTK/mMjlPtCrG0jOYyQZEDn6yrYuitWyCbFzKmanTYXFs5g4BjJ5ubqJ329lNw7BIc19ZxqPpnQzDGRrlyxruplOlJ83lywQPoV4vMSABa3fTX0U76Mnuk6RYVsQbSGjhttEyeYI5LM41iT6pyN5nRo95KS4u93OMn/ADZMULpok7uPPoOgWcIvJ30U5Jw06tcyKe9tMojc8z1KztzSIK2F03Mqi5w+VtUujnLI7t9meFSN06yurB+FHomThJ6LB40zYjqmuxptVexUStwk91Jo4Se6x8oz+MXsN0n/ADVvYWRdGYwO2pRaYXHJXtjh500WUcS9TXy6yT64LHCKAaAGiP1WvwsbKlw2wOmi1WHWcQtuCo4uWdu2XFpspSaosgJ2FcaoiEsIUgSEqEIASFKhAMXDtFzniWw8NxIEsdPy7LoV3ss1i1EPBa4SCtbNDeqOjos7wT3L7mA8eNjHY6qTSxMRB17pjFbF1Ik7t5EfQqndXgrlyg48Hr8WaGZWaI4s1vwifX/pN1MYncn+yz1W6HIpv753WCLVDH2ailjMf35ry7GABA1ntGvRZg3qZffd0pkOGPsv7nFi7c6Kvr4kAql94ToNUUqJcZKuhivlmln1cYLbAk+OXnXborKztCV4sbAmNFrcIwiY0W7CJw8uX1ZXW2DE8lMbwzPJbSwwcRsrenhoHJXqBoSzs5m7hX+VNHhb+VdVOHt6LwcMb0U+WY/EM5aOF+yep8M9vyXS/wDSm9EowxvRPLHns5/Q4c7K1tMBjktc2wATrbYBSoFbytlRZ4THJW1G3ATwbCVZpFTdgkSoUkCSlQhACEIQAhCEA1VpyFS39rur9R69CVi1ZnGVGCxKz30WPxPCd4Eei6veYZPJUN7gczoqJQvs38OocHwzktzbOadpUQl34Suj3XDs8lAfwzrsqXhXsdBa+fuYcMceSep2DjvK2tLhjt+SsLfhfspWJIryayUu2Yq2wg9FdWWBk8lsbThnsruzwADkrVA0pZzM4XgG2i1uHYVljRWNvh4byUtrYV0Y0ak8jkeadKF7SoWZSCRKhACRKhAIlQhACEJEAqEIQAhCEAISQiEAqEIQAhJCVAeXMlMVLMFSEJRNlbUwoHkmTgo6K5SQo2oncyrZg4HIKTTw8DkpcIhKQ3Mbbbgck4GohCkxFhEIKRAKhCSEAsIQkhALCEiUIAQkhEIBUJISoAhCSEQgFQkhKgBCEIAQhCAEIQgBCEIAQhCAEIQgBIUqEAFCEIAQhCAEIQgBAQhACEIQAhCEAIQhACEIQH//2Q=="/>
          <p:cNvSpPr>
            <a:spLocks noChangeAspect="1" noChangeArrowheads="1"/>
          </p:cNvSpPr>
          <p:nvPr/>
        </p:nvSpPr>
        <p:spPr bwMode="auto">
          <a:xfrm>
            <a:off x="215900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grpSp>
        <p:nvGrpSpPr>
          <p:cNvPr id="6" name="5 Grupo"/>
          <p:cNvGrpSpPr/>
          <p:nvPr/>
        </p:nvGrpSpPr>
        <p:grpSpPr>
          <a:xfrm>
            <a:off x="683568" y="2492896"/>
            <a:ext cx="7848872" cy="3593539"/>
            <a:chOff x="683568" y="2492896"/>
            <a:chExt cx="7848872" cy="3593539"/>
          </a:xfrm>
        </p:grpSpPr>
        <p:pic>
          <p:nvPicPr>
            <p:cNvPr id="3074" name="Picture 2" descr="http://www.exploralasalud.com/wp-content/uploads/2009/04/papa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492896"/>
              <a:ext cx="1968153" cy="1625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saboruniversal.com/wp-content/uploads/2008/05/chiles-224x3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79" y="2492896"/>
              <a:ext cx="2683175" cy="359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1.bp.blogspot.com/_4OPCrEX_Nrc/SRRZPxqPrXI/AAAAAAAAAbo/pkaqT9RhXQY/s400/tomat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118281"/>
              <a:ext cx="1968153" cy="1968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t0.gstatic.com/images?q=tbn:ANd9GcRUnH7AuRvU4kyXSZBNd1OPxP3QM_vZPsgu_SlQsBBa1hyM3blxyhLyRdAoV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247" y="2492896"/>
              <a:ext cx="3296193" cy="2193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://nutricion.ferato.com/images/8/84/Vd_20120104_maiz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153" y="4686364"/>
              <a:ext cx="1613025" cy="1400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://gastronomia.laverdad.es/img/productos/productos_24920592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387" y="4686365"/>
              <a:ext cx="1577053" cy="1400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2854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b="1" dirty="0" smtClean="0"/>
              <a:t>Impacto de las actividades agrícolas e industriales</a:t>
            </a:r>
            <a:endParaRPr lang="es-CR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467545" y="1298448"/>
            <a:ext cx="7776864" cy="4937760"/>
          </a:xfrm>
        </p:spPr>
        <p:txBody>
          <a:bodyPr/>
          <a:lstStyle/>
          <a:p>
            <a:pPr algn="just"/>
            <a:r>
              <a:rPr lang="es-CR" dirty="0" smtClean="0"/>
              <a:t>La industria trajo entre más avance más contaminación (carbón)</a:t>
            </a:r>
          </a:p>
          <a:p>
            <a:pPr algn="just"/>
            <a:r>
              <a:rPr lang="es-CR" dirty="0" smtClean="0"/>
              <a:t>Actualmente la tecnología es creada ambientalmente pero ese avance trajo muchas consecuencias.</a:t>
            </a:r>
          </a:p>
          <a:p>
            <a:pPr algn="just"/>
            <a:r>
              <a:rPr lang="es-CR" dirty="0" smtClean="0"/>
              <a:t>Quemar gran cantidad de combustibles fósiles.</a:t>
            </a:r>
          </a:p>
          <a:p>
            <a:pPr algn="just"/>
            <a:r>
              <a:rPr lang="es-CR" dirty="0" smtClean="0"/>
              <a:t>La industria arrojan sustancias muy contaminantes que generan problemas a la salud de las personas.</a:t>
            </a:r>
            <a:endParaRPr lang="es-CR" dirty="0"/>
          </a:p>
        </p:txBody>
      </p:sp>
      <p:pic>
        <p:nvPicPr>
          <p:cNvPr id="27650" name="Picture 2" descr="http://jesed.files.wordpress.com/2008/12/polucion-co2-records-0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2197"/>
            <a:ext cx="3851920" cy="255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27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15411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95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9862" y="2204864"/>
            <a:ext cx="4286594" cy="4320480"/>
          </a:xfrm>
        </p:spPr>
        <p:txBody>
          <a:bodyPr/>
          <a:lstStyle/>
          <a:p>
            <a:pPr algn="just"/>
            <a:r>
              <a:rPr lang="es-CR" dirty="0" smtClean="0"/>
              <a:t>El hombre gracias a la agricultura se convierte en sedentario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Sistemas Agrícolas</a:t>
            </a:r>
            <a:endParaRPr lang="es-CR" b="1" dirty="0"/>
          </a:p>
        </p:txBody>
      </p:sp>
      <p:pic>
        <p:nvPicPr>
          <p:cNvPr id="5122" name="Picture 2" descr="http://ocio.elnortedecastilla.es/files/images/noticias/sedentariosp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66334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5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/>
          <a:lstStyle/>
          <a:p>
            <a:r>
              <a:rPr lang="es-CR" dirty="0" smtClean="0"/>
              <a:t>Se cambia el paisaje para producir agricultura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Sistemas Agrícolas</a:t>
            </a:r>
            <a:endParaRPr lang="es-CR" b="1" dirty="0"/>
          </a:p>
        </p:txBody>
      </p:sp>
      <p:pic>
        <p:nvPicPr>
          <p:cNvPr id="2052" name="Picture 4" descr="http://3.bp.blogspot.com/-CRUt2Pcfurc/Tx7UhzJLZtI/AAAAAAAAAHA/EFUWrO3BEYY/s1600/Campo+abierto+de+Vallado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33" y="2564904"/>
            <a:ext cx="3390900" cy="3390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eltiberia.net/castrovido/imagftp/terrazas-va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540514" cy="3390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5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34488"/>
            <a:ext cx="8712968" cy="3450696"/>
          </a:xfrm>
        </p:spPr>
        <p:txBody>
          <a:bodyPr/>
          <a:lstStyle/>
          <a:p>
            <a:r>
              <a:rPr lang="es-CR" b="1" dirty="0" smtClean="0"/>
              <a:t>Zonas intertropicales: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Suelos desprovistos de cobertura vegetal se erosionan y pierden fertilidad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Los suelos arcillosos se acumula la humedad y se producen hongos, bacterias y plagas.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Existen tierras aluviales y los suelos ricos en depósitos de cenizas volcánicas.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R" sz="4000" dirty="0" smtClean="0"/>
              <a:t>Problemas de los diferentes tipos de agricultura</a:t>
            </a:r>
            <a:endParaRPr lang="es-CR" sz="4000" dirty="0"/>
          </a:p>
        </p:txBody>
      </p:sp>
      <p:pic>
        <p:nvPicPr>
          <p:cNvPr id="6146" name="Picture 2" descr="http://plantas-especies.com/wp-content/uploads/2010/02/er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1" y="4090041"/>
            <a:ext cx="250808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oncyteq.edu.mx/cqrn2/graficos/luvis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98" y="4097852"/>
            <a:ext cx="2537623" cy="192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s.123rf.com/400wm/400/400/bartekjaworski/bartekjaworski0907/bartekjaworski090700012/5241172-un-vinedo-en-lanzarote-creciendo-sobre-suelo-volcan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077072"/>
            <a:ext cx="2508085" cy="192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016224"/>
          </a:xfrm>
        </p:spPr>
        <p:txBody>
          <a:bodyPr/>
          <a:lstStyle/>
          <a:p>
            <a:r>
              <a:rPr lang="es-CR" b="1" dirty="0" smtClean="0"/>
              <a:t>Zonas templadas: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Suelos mas fértiles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Mayor cantidad de materia orgánica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Pero el periodo de cultivo es menor por el invierno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>
            <a:noAutofit/>
          </a:bodyPr>
          <a:lstStyle/>
          <a:p>
            <a:pPr algn="ctr"/>
            <a:r>
              <a:rPr lang="es-CR" sz="4000" dirty="0" smtClean="0"/>
              <a:t>Problemas de los diferentes tipos de agricultura</a:t>
            </a:r>
            <a:endParaRPr lang="es-CR" sz="4000" dirty="0"/>
          </a:p>
        </p:txBody>
      </p:sp>
      <p:pic>
        <p:nvPicPr>
          <p:cNvPr id="7170" name="Picture 2" descr="http://www.oposinet.com/educacion_primaria/unidades_didacticas/El_suelo_la_vegetacion_y_la_fauna_UD_cuarto_de_Educacion_Primaria/index_html_m2f03a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3" y="3429000"/>
            <a:ext cx="285750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-NUBo6oP5DWs/Tam0qVLLHBI/AAAAAAAAAB0/h1AL9CnU0KI/s1600/Azul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65494"/>
            <a:ext cx="2835887" cy="3015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ixabay.com/static/uploads/photo/2012/03/01/01/46/agriculture-20396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417325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5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1070"/>
            <a:ext cx="7408333" cy="3450696"/>
          </a:xfrm>
        </p:spPr>
        <p:txBody>
          <a:bodyPr/>
          <a:lstStyle/>
          <a:p>
            <a:r>
              <a:rPr lang="es-CR" b="1" dirty="0" smtClean="0"/>
              <a:t>Zonas áridas, frías o calientes: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Es casi imposible la agricultura</a:t>
            </a:r>
          </a:p>
          <a:p>
            <a:pPr lvl="2">
              <a:buFont typeface="Wingdings" pitchFamily="2" charset="2"/>
              <a:buChar char="q"/>
            </a:pPr>
            <a:r>
              <a:rPr lang="es-CR" dirty="0" smtClean="0"/>
              <a:t>El frío y los vientos fuertes , radiación, falta de oxigeno y tierras pobres.</a:t>
            </a:r>
          </a:p>
          <a:p>
            <a:pPr marL="342202" lvl="2" indent="0">
              <a:buNone/>
            </a:pPr>
            <a:endParaRPr lang="es-CR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R" sz="4000" dirty="0" smtClean="0"/>
              <a:t>Problemas de los diferentes tipos de agricultura</a:t>
            </a:r>
            <a:endParaRPr lang="es-CR" sz="4000" dirty="0"/>
          </a:p>
        </p:txBody>
      </p:sp>
      <p:pic>
        <p:nvPicPr>
          <p:cNvPr id="8194" name="Picture 2" descr="http://sakkarah.blogia.com/upload/20061006194243-f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oyviajero.com/wp-content/uploads/2010/11/eve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5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7408333" cy="3450696"/>
          </a:xfrm>
        </p:spPr>
        <p:txBody>
          <a:bodyPr/>
          <a:lstStyle/>
          <a:p>
            <a:r>
              <a:rPr lang="es-CR" dirty="0" smtClean="0"/>
              <a:t>Agricultura intensiva </a:t>
            </a:r>
            <a:r>
              <a:rPr lang="es-CR" dirty="0" err="1" smtClean="0"/>
              <a:t>vrs</a:t>
            </a:r>
            <a:r>
              <a:rPr lang="es-CR" dirty="0" smtClean="0"/>
              <a:t> agricultura extensiva: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Tipos de Agricultura</a:t>
            </a:r>
            <a:endParaRPr lang="es-CR" dirty="0"/>
          </a:p>
        </p:txBody>
      </p:sp>
      <p:pic>
        <p:nvPicPr>
          <p:cNvPr id="9218" name="Picture 2" descr="http://www.hyparion.com/web/diccionari/dics/geografia/imatges/intens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8485"/>
            <a:ext cx="3495675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1.bp.blogspot.com/-m71L7-kvKrw/TyhcIB8R7fI/AAAAAAAAAG0/KQqUHbLf7cM/s640/Extensiva+mecaniz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88010"/>
            <a:ext cx="3810000" cy="255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89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549</TotalTime>
  <Words>763</Words>
  <Application>Microsoft Office PowerPoint</Application>
  <PresentationFormat>Presentación en pantalla (4:3)</PresentationFormat>
  <Paragraphs>107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Forma de onda</vt:lpstr>
      <vt:lpstr>Sistemas agrícolas y áreas industriales del planeta</vt:lpstr>
      <vt:lpstr>Sistemas Agrícolas</vt:lpstr>
      <vt:lpstr>Sistemas Agrícolas</vt:lpstr>
      <vt:lpstr>Sistemas Agrícolas</vt:lpstr>
      <vt:lpstr>Sistemas Agrícolas</vt:lpstr>
      <vt:lpstr>Problemas de los diferentes tipos de agricultura</vt:lpstr>
      <vt:lpstr>Problemas de los diferentes tipos de agricultura</vt:lpstr>
      <vt:lpstr>Problemas de los diferentes tipos de agricultura</vt:lpstr>
      <vt:lpstr>Tipos de Agricultura</vt:lpstr>
      <vt:lpstr>Tipos de Agricultura</vt:lpstr>
      <vt:lpstr>Tipos de Agricultura</vt:lpstr>
      <vt:lpstr>Conjuntos agrícolas del mundo</vt:lpstr>
      <vt:lpstr>Agricultura Tropical</vt:lpstr>
      <vt:lpstr>Agricultura Tropical</vt:lpstr>
      <vt:lpstr>Agricultura Tropical</vt:lpstr>
      <vt:lpstr>Agricultura Tropical</vt:lpstr>
      <vt:lpstr>Agricultura Tropical</vt:lpstr>
      <vt:lpstr>Agricultura de zonas templadas</vt:lpstr>
      <vt:lpstr>Agricultura de zonas templadas</vt:lpstr>
      <vt:lpstr>Agricultura de zonas templadas</vt:lpstr>
      <vt:lpstr>Agricultura de zonas templadas</vt:lpstr>
      <vt:lpstr>Semejanzas entre las zonas templadas</vt:lpstr>
      <vt:lpstr>Diferencias entre las zonas templadas</vt:lpstr>
      <vt:lpstr>Diferencias entre las zonas templadas</vt:lpstr>
      <vt:lpstr>Diferencias entre las zonas templadas</vt:lpstr>
      <vt:lpstr>Agricultura Mediterránea</vt:lpstr>
      <vt:lpstr>Áreas Industriales</vt:lpstr>
      <vt:lpstr>Áreas Industriales</vt:lpstr>
      <vt:lpstr>Impacto de las actividades agrícolas e industriales</vt:lpstr>
      <vt:lpstr>Impacto de las actividades agrícolas e industriales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Jackson Campos Mora</dc:creator>
  <cp:lastModifiedBy>Jackson Campos Mora</cp:lastModifiedBy>
  <cp:revision>142</cp:revision>
  <dcterms:created xsi:type="dcterms:W3CDTF">2012-04-22T15:04:48Z</dcterms:created>
  <dcterms:modified xsi:type="dcterms:W3CDTF">2012-04-23T00:14:58Z</dcterms:modified>
</cp:coreProperties>
</file>